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6" r:id="rId3"/>
    <p:sldId id="279" r:id="rId4"/>
    <p:sldId id="283" r:id="rId5"/>
    <p:sldId id="271" r:id="rId6"/>
    <p:sldId id="263" r:id="rId7"/>
    <p:sldId id="272" r:id="rId8"/>
    <p:sldId id="273" r:id="rId9"/>
    <p:sldId id="274" r:id="rId10"/>
    <p:sldId id="262" r:id="rId11"/>
    <p:sldId id="278" r:id="rId12"/>
    <p:sldId id="277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A5002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86845" autoAdjust="0"/>
  </p:normalViewPr>
  <p:slideViewPr>
    <p:cSldViewPr snapToGrid="0">
      <p:cViewPr varScale="1">
        <p:scale>
          <a:sx n="62" d="100"/>
          <a:sy n="62" d="100"/>
        </p:scale>
        <p:origin x="825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D0748E-8B7D-4499-A897-47AA4925EAC8}" type="doc">
      <dgm:prSet loTypeId="urn:microsoft.com/office/officeart/2005/8/layout/pyramid3" loCatId="pyramid" qsTypeId="urn:microsoft.com/office/officeart/2005/8/quickstyle/3d2" qsCatId="3D" csTypeId="urn:microsoft.com/office/officeart/2005/8/colors/colorful5" csCatId="colorful" phldr="1"/>
      <dgm:spPr/>
    </dgm:pt>
    <dgm:pt modelId="{9942EBC7-D576-45AB-8B49-7CEF37677143}">
      <dgm:prSet phldrT="[Text]"/>
      <dgm:spPr/>
      <dgm:t>
        <a:bodyPr/>
        <a:lstStyle/>
        <a:p>
          <a:r>
            <a:rPr lang="en-US" dirty="0" smtClean="0"/>
            <a:t>K</a:t>
          </a:r>
          <a:endParaRPr lang="en-US" dirty="0"/>
        </a:p>
      </dgm:t>
    </dgm:pt>
    <dgm:pt modelId="{2E464143-530E-4A87-986D-06D740342A1A}" type="parTrans" cxnId="{820AA3DF-D937-44B6-A992-AF7D7D6A3F6D}">
      <dgm:prSet/>
      <dgm:spPr/>
      <dgm:t>
        <a:bodyPr/>
        <a:lstStyle/>
        <a:p>
          <a:endParaRPr lang="en-US"/>
        </a:p>
      </dgm:t>
    </dgm:pt>
    <dgm:pt modelId="{B5C72F3C-10B6-4975-AFC0-6797B3A9FB78}" type="sibTrans" cxnId="{820AA3DF-D937-44B6-A992-AF7D7D6A3F6D}">
      <dgm:prSet/>
      <dgm:spPr/>
      <dgm:t>
        <a:bodyPr/>
        <a:lstStyle/>
        <a:p>
          <a:endParaRPr lang="en-US"/>
        </a:p>
      </dgm:t>
    </dgm:pt>
    <dgm:pt modelId="{63B9544C-601F-4E83-ABC1-538A713CE150}">
      <dgm:prSet phldrT="[Text]"/>
      <dgm:spPr/>
      <dgm:t>
        <a:bodyPr/>
        <a:lstStyle/>
        <a:p>
          <a:r>
            <a:rPr lang="en-US" dirty="0" smtClean="0"/>
            <a:t>K-1</a:t>
          </a:r>
          <a:endParaRPr lang="en-US" dirty="0"/>
        </a:p>
      </dgm:t>
    </dgm:pt>
    <dgm:pt modelId="{5DC86BA8-9AB0-4D44-8EB0-6BA8F7EB12D9}" type="parTrans" cxnId="{8043C5F5-9CF7-4A38-913B-BB12FA0334C1}">
      <dgm:prSet/>
      <dgm:spPr/>
      <dgm:t>
        <a:bodyPr/>
        <a:lstStyle/>
        <a:p>
          <a:endParaRPr lang="en-US"/>
        </a:p>
      </dgm:t>
    </dgm:pt>
    <dgm:pt modelId="{1119C17D-A661-4FAB-AE07-1F0671D416E1}" type="sibTrans" cxnId="{8043C5F5-9CF7-4A38-913B-BB12FA0334C1}">
      <dgm:prSet/>
      <dgm:spPr/>
      <dgm:t>
        <a:bodyPr/>
        <a:lstStyle/>
        <a:p>
          <a:endParaRPr lang="en-US"/>
        </a:p>
      </dgm:t>
    </dgm:pt>
    <dgm:pt modelId="{25477814-D4A8-4E22-9269-DDADC0418575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9F818E62-B4AF-4265-A6EC-96ED0065D990}" type="parTrans" cxnId="{35EFB8C7-0ADC-4449-A3C6-0F01AB00FB6F}">
      <dgm:prSet/>
      <dgm:spPr/>
      <dgm:t>
        <a:bodyPr/>
        <a:lstStyle/>
        <a:p>
          <a:endParaRPr lang="en-US"/>
        </a:p>
      </dgm:t>
    </dgm:pt>
    <dgm:pt modelId="{A8E2B260-B0F0-4A86-91C6-F1D2001DF783}" type="sibTrans" cxnId="{35EFB8C7-0ADC-4449-A3C6-0F01AB00FB6F}">
      <dgm:prSet/>
      <dgm:spPr/>
      <dgm:t>
        <a:bodyPr/>
        <a:lstStyle/>
        <a:p>
          <a:endParaRPr lang="en-US"/>
        </a:p>
      </dgm:t>
    </dgm:pt>
    <dgm:pt modelId="{D26245FF-D487-4A2E-9CD4-BCAE76237364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18DCEA5D-08E5-4CF7-AFB1-514316A6BCFD}" type="parTrans" cxnId="{47842B0E-176D-45A0-B5C1-922EB0386D47}">
      <dgm:prSet/>
      <dgm:spPr/>
      <dgm:t>
        <a:bodyPr/>
        <a:lstStyle/>
        <a:p>
          <a:endParaRPr lang="en-US"/>
        </a:p>
      </dgm:t>
    </dgm:pt>
    <dgm:pt modelId="{B7C0E793-F8FF-4DE4-BED8-6192B2091F29}" type="sibTrans" cxnId="{47842B0E-176D-45A0-B5C1-922EB0386D47}">
      <dgm:prSet/>
      <dgm:spPr/>
      <dgm:t>
        <a:bodyPr/>
        <a:lstStyle/>
        <a:p>
          <a:endParaRPr lang="en-US"/>
        </a:p>
      </dgm:t>
    </dgm:pt>
    <dgm:pt modelId="{5EF089E4-E396-4770-88E9-88EA50576DA5}">
      <dgm:prSet phldrT="[Text]"/>
      <dgm:spPr/>
      <dgm:t>
        <a:bodyPr/>
        <a:lstStyle/>
        <a:p>
          <a:r>
            <a:rPr lang="en-US" dirty="0" smtClean="0"/>
            <a:t>r-1</a:t>
          </a:r>
          <a:endParaRPr lang="en-US" dirty="0"/>
        </a:p>
      </dgm:t>
    </dgm:pt>
    <dgm:pt modelId="{88D67022-BD7B-41EE-A396-23A57DEFA68E}" type="parTrans" cxnId="{435693EB-8DB6-4F91-9B62-579130AB676E}">
      <dgm:prSet/>
      <dgm:spPr/>
      <dgm:t>
        <a:bodyPr/>
        <a:lstStyle/>
        <a:p>
          <a:endParaRPr lang="en-US"/>
        </a:p>
      </dgm:t>
    </dgm:pt>
    <dgm:pt modelId="{4E4CEFF6-6760-4B63-AAFD-63146914A77B}" type="sibTrans" cxnId="{435693EB-8DB6-4F91-9B62-579130AB676E}">
      <dgm:prSet/>
      <dgm:spPr/>
      <dgm:t>
        <a:bodyPr/>
        <a:lstStyle/>
        <a:p>
          <a:endParaRPr lang="en-US"/>
        </a:p>
      </dgm:t>
    </dgm:pt>
    <dgm:pt modelId="{A1048B5E-223C-430A-BE8D-CDCB2E92994B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C19EF3C8-2DC8-4629-A59B-A8E59EEDC18E}" type="parTrans" cxnId="{8F2DBDCE-FC86-4435-91B4-35F227132FCB}">
      <dgm:prSet/>
      <dgm:spPr/>
      <dgm:t>
        <a:bodyPr/>
        <a:lstStyle/>
        <a:p>
          <a:endParaRPr lang="en-US"/>
        </a:p>
      </dgm:t>
    </dgm:pt>
    <dgm:pt modelId="{CBF1642E-EB20-4CFE-9B3E-4932B08F7F7F}" type="sibTrans" cxnId="{8F2DBDCE-FC86-4435-91B4-35F227132FCB}">
      <dgm:prSet/>
      <dgm:spPr/>
      <dgm:t>
        <a:bodyPr/>
        <a:lstStyle/>
        <a:p>
          <a:endParaRPr lang="en-US"/>
        </a:p>
      </dgm:t>
    </dgm:pt>
    <dgm:pt modelId="{5B9794EE-37DF-44CD-85AF-613D20A2A86C}">
      <dgm:prSet phldrT="[Text]"/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17D6BE4D-FC99-483B-B32A-07663F8CFF26}" type="parTrans" cxnId="{7B13D64F-A23B-4739-9F98-65FD9746D768}">
      <dgm:prSet/>
      <dgm:spPr/>
      <dgm:t>
        <a:bodyPr/>
        <a:lstStyle/>
        <a:p>
          <a:endParaRPr lang="en-US"/>
        </a:p>
      </dgm:t>
    </dgm:pt>
    <dgm:pt modelId="{9D106985-06E5-4DB1-A6FC-B0B23F168508}" type="sibTrans" cxnId="{7B13D64F-A23B-4739-9F98-65FD9746D768}">
      <dgm:prSet/>
      <dgm:spPr/>
      <dgm:t>
        <a:bodyPr/>
        <a:lstStyle/>
        <a:p>
          <a:endParaRPr lang="en-US"/>
        </a:p>
      </dgm:t>
    </dgm:pt>
    <dgm:pt modelId="{53F3F1BD-829D-4AE5-B5ED-A4A0AC2A3BD0}" type="pres">
      <dgm:prSet presAssocID="{18D0748E-8B7D-4499-A897-47AA4925EAC8}" presName="Name0" presStyleCnt="0">
        <dgm:presLayoutVars>
          <dgm:dir/>
          <dgm:animLvl val="lvl"/>
          <dgm:resizeHandles val="exact"/>
        </dgm:presLayoutVars>
      </dgm:prSet>
      <dgm:spPr/>
    </dgm:pt>
    <dgm:pt modelId="{92341031-7857-45C3-B8F8-3B3C0E8F740B}" type="pres">
      <dgm:prSet presAssocID="{9942EBC7-D576-45AB-8B49-7CEF37677143}" presName="Name8" presStyleCnt="0"/>
      <dgm:spPr/>
    </dgm:pt>
    <dgm:pt modelId="{F2CD67C1-CF3A-434B-B29B-ED44F941D50F}" type="pres">
      <dgm:prSet presAssocID="{9942EBC7-D576-45AB-8B49-7CEF37677143}" presName="level" presStyleLbl="node1" presStyleIdx="0" presStyleCnt="7" custLinFactNeighborX="-1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36986-2AA2-4F16-9F19-455367FECB83}" type="pres">
      <dgm:prSet presAssocID="{9942EBC7-D576-45AB-8B49-7CEF376771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A82E4-E8E8-42A4-9916-FF3C0EE7ED7F}" type="pres">
      <dgm:prSet presAssocID="{63B9544C-601F-4E83-ABC1-538A713CE150}" presName="Name8" presStyleCnt="0"/>
      <dgm:spPr/>
    </dgm:pt>
    <dgm:pt modelId="{A8633A32-8617-40F5-84BA-4FF430840708}" type="pres">
      <dgm:prSet presAssocID="{63B9544C-601F-4E83-ABC1-538A713CE150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F183A-5810-48B7-BFE9-70F46898EB97}" type="pres">
      <dgm:prSet presAssocID="{63B9544C-601F-4E83-ABC1-538A713CE1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D60E4-8E53-4615-AA9F-850EAF044EF3}" type="pres">
      <dgm:prSet presAssocID="{25477814-D4A8-4E22-9269-DDADC0418575}" presName="Name8" presStyleCnt="0"/>
      <dgm:spPr/>
    </dgm:pt>
    <dgm:pt modelId="{848BB448-DCCE-4850-B3D4-7161332C498B}" type="pres">
      <dgm:prSet presAssocID="{25477814-D4A8-4E22-9269-DDADC0418575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FE9BC-09D5-4D52-8EEA-7C05E5B88DDE}" type="pres">
      <dgm:prSet presAssocID="{25477814-D4A8-4E22-9269-DDADC04185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2F64D-BFF0-49C5-8370-9590BA90880D}" type="pres">
      <dgm:prSet presAssocID="{D26245FF-D487-4A2E-9CD4-BCAE76237364}" presName="Name8" presStyleCnt="0"/>
      <dgm:spPr/>
    </dgm:pt>
    <dgm:pt modelId="{F532F877-67E5-413B-81B5-40B1DB7D6E78}" type="pres">
      <dgm:prSet presAssocID="{D26245FF-D487-4A2E-9CD4-BCAE76237364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C60A8-7C6C-4FB4-B413-E03FA16C3B19}" type="pres">
      <dgm:prSet presAssocID="{D26245FF-D487-4A2E-9CD4-BCAE762373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ABAA9-8995-46FC-AB19-9722E9AF544C}" type="pres">
      <dgm:prSet presAssocID="{5EF089E4-E396-4770-88E9-88EA50576DA5}" presName="Name8" presStyleCnt="0"/>
      <dgm:spPr/>
    </dgm:pt>
    <dgm:pt modelId="{926A86E6-7EB0-4EA0-A193-27D57AE7BAB2}" type="pres">
      <dgm:prSet presAssocID="{5EF089E4-E396-4770-88E9-88EA50576DA5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84F5B-7888-42F2-A632-0728B84C0E0C}" type="pres">
      <dgm:prSet presAssocID="{5EF089E4-E396-4770-88E9-88EA50576D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47D25-CB31-4916-9DFB-CB2B31EA2CE4}" type="pres">
      <dgm:prSet presAssocID="{A1048B5E-223C-430A-BE8D-CDCB2E92994B}" presName="Name8" presStyleCnt="0"/>
      <dgm:spPr/>
    </dgm:pt>
    <dgm:pt modelId="{12E4D7C1-33B9-418D-9EDD-10653A294592}" type="pres">
      <dgm:prSet presAssocID="{A1048B5E-223C-430A-BE8D-CDCB2E92994B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BAC83-AB37-4B79-B46A-63AA454DF931}" type="pres">
      <dgm:prSet presAssocID="{A1048B5E-223C-430A-BE8D-CDCB2E9299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41654-30F7-4927-9B9F-7846BF9D12AF}" type="pres">
      <dgm:prSet presAssocID="{5B9794EE-37DF-44CD-85AF-613D20A2A86C}" presName="Name8" presStyleCnt="0"/>
      <dgm:spPr/>
    </dgm:pt>
    <dgm:pt modelId="{DEDB05A1-00B2-4596-BF31-AC58BC30932E}" type="pres">
      <dgm:prSet presAssocID="{5B9794EE-37DF-44CD-85AF-613D20A2A86C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B1AE8B-F689-4014-B1DE-9D7A91162255}" type="pres">
      <dgm:prSet presAssocID="{5B9794EE-37DF-44CD-85AF-613D20A2A8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90F0BD-B0C0-44EF-A9E6-F6254D9CC969}" type="presOf" srcId="{D26245FF-D487-4A2E-9CD4-BCAE76237364}" destId="{1C8C60A8-7C6C-4FB4-B413-E03FA16C3B19}" srcOrd="1" destOrd="0" presId="urn:microsoft.com/office/officeart/2005/8/layout/pyramid3"/>
    <dgm:cxn modelId="{7B13D64F-A23B-4739-9F98-65FD9746D768}" srcId="{18D0748E-8B7D-4499-A897-47AA4925EAC8}" destId="{5B9794EE-37DF-44CD-85AF-613D20A2A86C}" srcOrd="6" destOrd="0" parTransId="{17D6BE4D-FC99-483B-B32A-07663F8CFF26}" sibTransId="{9D106985-06E5-4DB1-A6FC-B0B23F168508}"/>
    <dgm:cxn modelId="{7A21372F-656C-464C-B5DF-0DB73E354621}" type="presOf" srcId="{5EF089E4-E396-4770-88E9-88EA50576DA5}" destId="{926A86E6-7EB0-4EA0-A193-27D57AE7BAB2}" srcOrd="0" destOrd="0" presId="urn:microsoft.com/office/officeart/2005/8/layout/pyramid3"/>
    <dgm:cxn modelId="{8F2DBDCE-FC86-4435-91B4-35F227132FCB}" srcId="{18D0748E-8B7D-4499-A897-47AA4925EAC8}" destId="{A1048B5E-223C-430A-BE8D-CDCB2E92994B}" srcOrd="5" destOrd="0" parTransId="{C19EF3C8-2DC8-4629-A59B-A8E59EEDC18E}" sibTransId="{CBF1642E-EB20-4CFE-9B3E-4932B08F7F7F}"/>
    <dgm:cxn modelId="{8043C5F5-9CF7-4A38-913B-BB12FA0334C1}" srcId="{18D0748E-8B7D-4499-A897-47AA4925EAC8}" destId="{63B9544C-601F-4E83-ABC1-538A713CE150}" srcOrd="1" destOrd="0" parTransId="{5DC86BA8-9AB0-4D44-8EB0-6BA8F7EB12D9}" sibTransId="{1119C17D-A661-4FAB-AE07-1F0671D416E1}"/>
    <dgm:cxn modelId="{8170F1E3-F4DD-4DD3-9715-77FC077B38FF}" type="presOf" srcId="{5EF089E4-E396-4770-88E9-88EA50576DA5}" destId="{FC684F5B-7888-42F2-A632-0728B84C0E0C}" srcOrd="1" destOrd="0" presId="urn:microsoft.com/office/officeart/2005/8/layout/pyramid3"/>
    <dgm:cxn modelId="{C97D383F-063F-4B08-8993-CEE968F3F449}" type="presOf" srcId="{D26245FF-D487-4A2E-9CD4-BCAE76237364}" destId="{F532F877-67E5-413B-81B5-40B1DB7D6E78}" srcOrd="0" destOrd="0" presId="urn:microsoft.com/office/officeart/2005/8/layout/pyramid3"/>
    <dgm:cxn modelId="{96CC05E2-0808-4AEC-881B-C79A71F5AF36}" type="presOf" srcId="{A1048B5E-223C-430A-BE8D-CDCB2E92994B}" destId="{12E4D7C1-33B9-418D-9EDD-10653A294592}" srcOrd="0" destOrd="0" presId="urn:microsoft.com/office/officeart/2005/8/layout/pyramid3"/>
    <dgm:cxn modelId="{58232602-14BC-40EC-9CB3-4345EC2C1B1D}" type="presOf" srcId="{A1048B5E-223C-430A-BE8D-CDCB2E92994B}" destId="{858BAC83-AB37-4B79-B46A-63AA454DF931}" srcOrd="1" destOrd="0" presId="urn:microsoft.com/office/officeart/2005/8/layout/pyramid3"/>
    <dgm:cxn modelId="{01D58811-7AE2-40DB-A6AE-49DD2DAAB718}" type="presOf" srcId="{9942EBC7-D576-45AB-8B49-7CEF37677143}" destId="{04036986-2AA2-4F16-9F19-455367FECB83}" srcOrd="1" destOrd="0" presId="urn:microsoft.com/office/officeart/2005/8/layout/pyramid3"/>
    <dgm:cxn modelId="{4012B844-38B1-49AE-BDE8-1A1E2BA2C759}" type="presOf" srcId="{25477814-D4A8-4E22-9269-DDADC0418575}" destId="{9E1FE9BC-09D5-4D52-8EEA-7C05E5B88DDE}" srcOrd="1" destOrd="0" presId="urn:microsoft.com/office/officeart/2005/8/layout/pyramid3"/>
    <dgm:cxn modelId="{820AA3DF-D937-44B6-A992-AF7D7D6A3F6D}" srcId="{18D0748E-8B7D-4499-A897-47AA4925EAC8}" destId="{9942EBC7-D576-45AB-8B49-7CEF37677143}" srcOrd="0" destOrd="0" parTransId="{2E464143-530E-4A87-986D-06D740342A1A}" sibTransId="{B5C72F3C-10B6-4975-AFC0-6797B3A9FB78}"/>
    <dgm:cxn modelId="{639D7938-4B87-4C87-ABD1-1314986CA529}" type="presOf" srcId="{63B9544C-601F-4E83-ABC1-538A713CE150}" destId="{A8633A32-8617-40F5-84BA-4FF430840708}" srcOrd="0" destOrd="0" presId="urn:microsoft.com/office/officeart/2005/8/layout/pyramid3"/>
    <dgm:cxn modelId="{3EEE6915-0C46-4406-B958-F4B84F999B92}" type="presOf" srcId="{63B9544C-601F-4E83-ABC1-538A713CE150}" destId="{114F183A-5810-48B7-BFE9-70F46898EB97}" srcOrd="1" destOrd="0" presId="urn:microsoft.com/office/officeart/2005/8/layout/pyramid3"/>
    <dgm:cxn modelId="{35EFB8C7-0ADC-4449-A3C6-0F01AB00FB6F}" srcId="{18D0748E-8B7D-4499-A897-47AA4925EAC8}" destId="{25477814-D4A8-4E22-9269-DDADC0418575}" srcOrd="2" destOrd="0" parTransId="{9F818E62-B4AF-4265-A6EC-96ED0065D990}" sibTransId="{A8E2B260-B0F0-4A86-91C6-F1D2001DF783}"/>
    <dgm:cxn modelId="{EFCD0D86-2A08-4A88-A1C2-E6118A8E19A5}" type="presOf" srcId="{5B9794EE-37DF-44CD-85AF-613D20A2A86C}" destId="{44B1AE8B-F689-4014-B1DE-9D7A91162255}" srcOrd="1" destOrd="0" presId="urn:microsoft.com/office/officeart/2005/8/layout/pyramid3"/>
    <dgm:cxn modelId="{2F000C00-FCFB-466A-AF53-60101C4BDDD5}" type="presOf" srcId="{5B9794EE-37DF-44CD-85AF-613D20A2A86C}" destId="{DEDB05A1-00B2-4596-BF31-AC58BC30932E}" srcOrd="0" destOrd="0" presId="urn:microsoft.com/office/officeart/2005/8/layout/pyramid3"/>
    <dgm:cxn modelId="{435693EB-8DB6-4F91-9B62-579130AB676E}" srcId="{18D0748E-8B7D-4499-A897-47AA4925EAC8}" destId="{5EF089E4-E396-4770-88E9-88EA50576DA5}" srcOrd="4" destOrd="0" parTransId="{88D67022-BD7B-41EE-A396-23A57DEFA68E}" sibTransId="{4E4CEFF6-6760-4B63-AAFD-63146914A77B}"/>
    <dgm:cxn modelId="{B0706C84-661A-4BA0-BB5B-9FDD0011758C}" type="presOf" srcId="{18D0748E-8B7D-4499-A897-47AA4925EAC8}" destId="{53F3F1BD-829D-4AE5-B5ED-A4A0AC2A3BD0}" srcOrd="0" destOrd="0" presId="urn:microsoft.com/office/officeart/2005/8/layout/pyramid3"/>
    <dgm:cxn modelId="{47842B0E-176D-45A0-B5C1-922EB0386D47}" srcId="{18D0748E-8B7D-4499-A897-47AA4925EAC8}" destId="{D26245FF-D487-4A2E-9CD4-BCAE76237364}" srcOrd="3" destOrd="0" parTransId="{18DCEA5D-08E5-4CF7-AFB1-514316A6BCFD}" sibTransId="{B7C0E793-F8FF-4DE4-BED8-6192B2091F29}"/>
    <dgm:cxn modelId="{48B94829-FFD9-48F3-9295-7E0B5BFCEF76}" type="presOf" srcId="{25477814-D4A8-4E22-9269-DDADC0418575}" destId="{848BB448-DCCE-4850-B3D4-7161332C498B}" srcOrd="0" destOrd="0" presId="urn:microsoft.com/office/officeart/2005/8/layout/pyramid3"/>
    <dgm:cxn modelId="{F89BFFE7-4A79-4D64-8759-72AD6D0442F1}" type="presOf" srcId="{9942EBC7-D576-45AB-8B49-7CEF37677143}" destId="{F2CD67C1-CF3A-434B-B29B-ED44F941D50F}" srcOrd="0" destOrd="0" presId="urn:microsoft.com/office/officeart/2005/8/layout/pyramid3"/>
    <dgm:cxn modelId="{BE8F120D-5609-456B-8BA2-8C13983404FB}" type="presParOf" srcId="{53F3F1BD-829D-4AE5-B5ED-A4A0AC2A3BD0}" destId="{92341031-7857-45C3-B8F8-3B3C0E8F740B}" srcOrd="0" destOrd="0" presId="urn:microsoft.com/office/officeart/2005/8/layout/pyramid3"/>
    <dgm:cxn modelId="{635C473A-46FC-4BE0-88DC-2B02502A9217}" type="presParOf" srcId="{92341031-7857-45C3-B8F8-3B3C0E8F740B}" destId="{F2CD67C1-CF3A-434B-B29B-ED44F941D50F}" srcOrd="0" destOrd="0" presId="urn:microsoft.com/office/officeart/2005/8/layout/pyramid3"/>
    <dgm:cxn modelId="{6639B602-074B-44B9-89F3-76DFEC832FBE}" type="presParOf" srcId="{92341031-7857-45C3-B8F8-3B3C0E8F740B}" destId="{04036986-2AA2-4F16-9F19-455367FECB83}" srcOrd="1" destOrd="0" presId="urn:microsoft.com/office/officeart/2005/8/layout/pyramid3"/>
    <dgm:cxn modelId="{625CEBF4-EE36-41E4-A1AF-B84EA5C19089}" type="presParOf" srcId="{53F3F1BD-829D-4AE5-B5ED-A4A0AC2A3BD0}" destId="{ED6A82E4-E8E8-42A4-9916-FF3C0EE7ED7F}" srcOrd="1" destOrd="0" presId="urn:microsoft.com/office/officeart/2005/8/layout/pyramid3"/>
    <dgm:cxn modelId="{4576F5A5-A882-4EB1-BCFA-6EC5DD6D44BB}" type="presParOf" srcId="{ED6A82E4-E8E8-42A4-9916-FF3C0EE7ED7F}" destId="{A8633A32-8617-40F5-84BA-4FF430840708}" srcOrd="0" destOrd="0" presId="urn:microsoft.com/office/officeart/2005/8/layout/pyramid3"/>
    <dgm:cxn modelId="{0B6AA4AD-E923-45DE-84B7-CEA987A6A724}" type="presParOf" srcId="{ED6A82E4-E8E8-42A4-9916-FF3C0EE7ED7F}" destId="{114F183A-5810-48B7-BFE9-70F46898EB97}" srcOrd="1" destOrd="0" presId="urn:microsoft.com/office/officeart/2005/8/layout/pyramid3"/>
    <dgm:cxn modelId="{9AAEE10C-A0A4-476A-82D9-55443867FCD1}" type="presParOf" srcId="{53F3F1BD-829D-4AE5-B5ED-A4A0AC2A3BD0}" destId="{D88D60E4-8E53-4615-AA9F-850EAF044EF3}" srcOrd="2" destOrd="0" presId="urn:microsoft.com/office/officeart/2005/8/layout/pyramid3"/>
    <dgm:cxn modelId="{340164DB-9881-43E1-A540-72F27A7C80B2}" type="presParOf" srcId="{D88D60E4-8E53-4615-AA9F-850EAF044EF3}" destId="{848BB448-DCCE-4850-B3D4-7161332C498B}" srcOrd="0" destOrd="0" presId="urn:microsoft.com/office/officeart/2005/8/layout/pyramid3"/>
    <dgm:cxn modelId="{1729968F-295C-4A98-9E69-8CF54D552AD3}" type="presParOf" srcId="{D88D60E4-8E53-4615-AA9F-850EAF044EF3}" destId="{9E1FE9BC-09D5-4D52-8EEA-7C05E5B88DDE}" srcOrd="1" destOrd="0" presId="urn:microsoft.com/office/officeart/2005/8/layout/pyramid3"/>
    <dgm:cxn modelId="{B7436B1B-6DFC-42DC-9B84-A696D7B2346D}" type="presParOf" srcId="{53F3F1BD-829D-4AE5-B5ED-A4A0AC2A3BD0}" destId="{DE82F64D-BFF0-49C5-8370-9590BA90880D}" srcOrd="3" destOrd="0" presId="urn:microsoft.com/office/officeart/2005/8/layout/pyramid3"/>
    <dgm:cxn modelId="{C2A9DB05-00A2-4CFD-A33D-72676027663B}" type="presParOf" srcId="{DE82F64D-BFF0-49C5-8370-9590BA90880D}" destId="{F532F877-67E5-413B-81B5-40B1DB7D6E78}" srcOrd="0" destOrd="0" presId="urn:microsoft.com/office/officeart/2005/8/layout/pyramid3"/>
    <dgm:cxn modelId="{F3831CF0-C40F-4E26-8088-44D6CC09FE3C}" type="presParOf" srcId="{DE82F64D-BFF0-49C5-8370-9590BA90880D}" destId="{1C8C60A8-7C6C-4FB4-B413-E03FA16C3B19}" srcOrd="1" destOrd="0" presId="urn:microsoft.com/office/officeart/2005/8/layout/pyramid3"/>
    <dgm:cxn modelId="{19C045E6-E821-4095-825E-A1056BA7EB98}" type="presParOf" srcId="{53F3F1BD-829D-4AE5-B5ED-A4A0AC2A3BD0}" destId="{512ABAA9-8995-46FC-AB19-9722E9AF544C}" srcOrd="4" destOrd="0" presId="urn:microsoft.com/office/officeart/2005/8/layout/pyramid3"/>
    <dgm:cxn modelId="{24D188C5-A614-4FC6-920F-D8428EB77D30}" type="presParOf" srcId="{512ABAA9-8995-46FC-AB19-9722E9AF544C}" destId="{926A86E6-7EB0-4EA0-A193-27D57AE7BAB2}" srcOrd="0" destOrd="0" presId="urn:microsoft.com/office/officeart/2005/8/layout/pyramid3"/>
    <dgm:cxn modelId="{F03C38C9-EA47-4DAF-942F-085DFCCB4BCD}" type="presParOf" srcId="{512ABAA9-8995-46FC-AB19-9722E9AF544C}" destId="{FC684F5B-7888-42F2-A632-0728B84C0E0C}" srcOrd="1" destOrd="0" presId="urn:microsoft.com/office/officeart/2005/8/layout/pyramid3"/>
    <dgm:cxn modelId="{4E7CFFFD-C1DD-4C19-9BB3-4ED1F2B53915}" type="presParOf" srcId="{53F3F1BD-829D-4AE5-B5ED-A4A0AC2A3BD0}" destId="{D1347D25-CB31-4916-9DFB-CB2B31EA2CE4}" srcOrd="5" destOrd="0" presId="urn:microsoft.com/office/officeart/2005/8/layout/pyramid3"/>
    <dgm:cxn modelId="{E6F2C811-17C1-4BBF-B0E8-919E71A80492}" type="presParOf" srcId="{D1347D25-CB31-4916-9DFB-CB2B31EA2CE4}" destId="{12E4D7C1-33B9-418D-9EDD-10653A294592}" srcOrd="0" destOrd="0" presId="urn:microsoft.com/office/officeart/2005/8/layout/pyramid3"/>
    <dgm:cxn modelId="{F00A0A7F-747C-4959-89C6-5D0D2062CE40}" type="presParOf" srcId="{D1347D25-CB31-4916-9DFB-CB2B31EA2CE4}" destId="{858BAC83-AB37-4B79-B46A-63AA454DF931}" srcOrd="1" destOrd="0" presId="urn:microsoft.com/office/officeart/2005/8/layout/pyramid3"/>
    <dgm:cxn modelId="{642DB8EC-8853-416D-8073-30490BB19090}" type="presParOf" srcId="{53F3F1BD-829D-4AE5-B5ED-A4A0AC2A3BD0}" destId="{C2141654-30F7-4927-9B9F-7846BF9D12AF}" srcOrd="6" destOrd="0" presId="urn:microsoft.com/office/officeart/2005/8/layout/pyramid3"/>
    <dgm:cxn modelId="{823EFAB7-56BE-43D8-A292-E8E949E706CC}" type="presParOf" srcId="{C2141654-30F7-4927-9B9F-7846BF9D12AF}" destId="{DEDB05A1-00B2-4596-BF31-AC58BC30932E}" srcOrd="0" destOrd="0" presId="urn:microsoft.com/office/officeart/2005/8/layout/pyramid3"/>
    <dgm:cxn modelId="{83522A4D-102C-4830-B3C8-918185F47D46}" type="presParOf" srcId="{C2141654-30F7-4927-9B9F-7846BF9D12AF}" destId="{44B1AE8B-F689-4014-B1DE-9D7A9116225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D0748E-8B7D-4499-A897-47AA4925EAC8}" type="doc">
      <dgm:prSet loTypeId="urn:microsoft.com/office/officeart/2005/8/layout/pyramid3" loCatId="pyramid" qsTypeId="urn:microsoft.com/office/officeart/2005/8/quickstyle/3d2" qsCatId="3D" csTypeId="urn:microsoft.com/office/officeart/2005/8/colors/colorful5" csCatId="colorful" phldr="1"/>
      <dgm:spPr/>
    </dgm:pt>
    <dgm:pt modelId="{9942EBC7-D576-45AB-8B49-7CEF37677143}">
      <dgm:prSet phldrT="[Text]"/>
      <dgm:spPr/>
      <dgm:t>
        <a:bodyPr/>
        <a:lstStyle/>
        <a:p>
          <a:r>
            <a:rPr lang="en-US" dirty="0" smtClean="0"/>
            <a:t>K</a:t>
          </a:r>
          <a:endParaRPr lang="en-US" dirty="0"/>
        </a:p>
      </dgm:t>
    </dgm:pt>
    <dgm:pt modelId="{2E464143-530E-4A87-986D-06D740342A1A}" type="parTrans" cxnId="{820AA3DF-D937-44B6-A992-AF7D7D6A3F6D}">
      <dgm:prSet/>
      <dgm:spPr/>
      <dgm:t>
        <a:bodyPr/>
        <a:lstStyle/>
        <a:p>
          <a:endParaRPr lang="en-US"/>
        </a:p>
      </dgm:t>
    </dgm:pt>
    <dgm:pt modelId="{B5C72F3C-10B6-4975-AFC0-6797B3A9FB78}" type="sibTrans" cxnId="{820AA3DF-D937-44B6-A992-AF7D7D6A3F6D}">
      <dgm:prSet/>
      <dgm:spPr/>
      <dgm:t>
        <a:bodyPr/>
        <a:lstStyle/>
        <a:p>
          <a:endParaRPr lang="en-US"/>
        </a:p>
      </dgm:t>
    </dgm:pt>
    <dgm:pt modelId="{63B9544C-601F-4E83-ABC1-538A713CE150}">
      <dgm:prSet phldrT="[Text]"/>
      <dgm:spPr/>
      <dgm:t>
        <a:bodyPr/>
        <a:lstStyle/>
        <a:p>
          <a:r>
            <a:rPr lang="en-US" dirty="0" smtClean="0"/>
            <a:t>K-1</a:t>
          </a:r>
          <a:endParaRPr lang="en-US" dirty="0"/>
        </a:p>
      </dgm:t>
    </dgm:pt>
    <dgm:pt modelId="{5DC86BA8-9AB0-4D44-8EB0-6BA8F7EB12D9}" type="parTrans" cxnId="{8043C5F5-9CF7-4A38-913B-BB12FA0334C1}">
      <dgm:prSet/>
      <dgm:spPr/>
      <dgm:t>
        <a:bodyPr/>
        <a:lstStyle/>
        <a:p>
          <a:endParaRPr lang="en-US"/>
        </a:p>
      </dgm:t>
    </dgm:pt>
    <dgm:pt modelId="{1119C17D-A661-4FAB-AE07-1F0671D416E1}" type="sibTrans" cxnId="{8043C5F5-9CF7-4A38-913B-BB12FA0334C1}">
      <dgm:prSet/>
      <dgm:spPr/>
      <dgm:t>
        <a:bodyPr/>
        <a:lstStyle/>
        <a:p>
          <a:endParaRPr lang="en-US"/>
        </a:p>
      </dgm:t>
    </dgm:pt>
    <dgm:pt modelId="{25477814-D4A8-4E22-9269-DDADC0418575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9F818E62-B4AF-4265-A6EC-96ED0065D990}" type="parTrans" cxnId="{35EFB8C7-0ADC-4449-A3C6-0F01AB00FB6F}">
      <dgm:prSet/>
      <dgm:spPr/>
      <dgm:t>
        <a:bodyPr/>
        <a:lstStyle/>
        <a:p>
          <a:endParaRPr lang="en-US"/>
        </a:p>
      </dgm:t>
    </dgm:pt>
    <dgm:pt modelId="{A8E2B260-B0F0-4A86-91C6-F1D2001DF783}" type="sibTrans" cxnId="{35EFB8C7-0ADC-4449-A3C6-0F01AB00FB6F}">
      <dgm:prSet/>
      <dgm:spPr/>
      <dgm:t>
        <a:bodyPr/>
        <a:lstStyle/>
        <a:p>
          <a:endParaRPr lang="en-US"/>
        </a:p>
      </dgm:t>
    </dgm:pt>
    <dgm:pt modelId="{D26245FF-D487-4A2E-9CD4-BCAE76237364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18DCEA5D-08E5-4CF7-AFB1-514316A6BCFD}" type="parTrans" cxnId="{47842B0E-176D-45A0-B5C1-922EB0386D47}">
      <dgm:prSet/>
      <dgm:spPr/>
      <dgm:t>
        <a:bodyPr/>
        <a:lstStyle/>
        <a:p>
          <a:endParaRPr lang="en-US"/>
        </a:p>
      </dgm:t>
    </dgm:pt>
    <dgm:pt modelId="{B7C0E793-F8FF-4DE4-BED8-6192B2091F29}" type="sibTrans" cxnId="{47842B0E-176D-45A0-B5C1-922EB0386D47}">
      <dgm:prSet/>
      <dgm:spPr/>
      <dgm:t>
        <a:bodyPr/>
        <a:lstStyle/>
        <a:p>
          <a:endParaRPr lang="en-US"/>
        </a:p>
      </dgm:t>
    </dgm:pt>
    <dgm:pt modelId="{5EF089E4-E396-4770-88E9-88EA50576DA5}">
      <dgm:prSet phldrT="[Text]"/>
      <dgm:spPr/>
      <dgm:t>
        <a:bodyPr/>
        <a:lstStyle/>
        <a:p>
          <a:r>
            <a:rPr lang="en-US" smtClean="0"/>
            <a:t>...</a:t>
          </a:r>
          <a:endParaRPr lang="en-US" dirty="0"/>
        </a:p>
      </dgm:t>
    </dgm:pt>
    <dgm:pt modelId="{88D67022-BD7B-41EE-A396-23A57DEFA68E}" type="parTrans" cxnId="{435693EB-8DB6-4F91-9B62-579130AB676E}">
      <dgm:prSet/>
      <dgm:spPr/>
      <dgm:t>
        <a:bodyPr/>
        <a:lstStyle/>
        <a:p>
          <a:endParaRPr lang="en-US"/>
        </a:p>
      </dgm:t>
    </dgm:pt>
    <dgm:pt modelId="{4E4CEFF6-6760-4B63-AAFD-63146914A77B}" type="sibTrans" cxnId="{435693EB-8DB6-4F91-9B62-579130AB676E}">
      <dgm:prSet/>
      <dgm:spPr/>
      <dgm:t>
        <a:bodyPr/>
        <a:lstStyle/>
        <a:p>
          <a:endParaRPr lang="en-US"/>
        </a:p>
      </dgm:t>
    </dgm:pt>
    <dgm:pt modelId="{A1048B5E-223C-430A-BE8D-CDCB2E92994B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19EF3C8-2DC8-4629-A59B-A8E59EEDC18E}" type="parTrans" cxnId="{8F2DBDCE-FC86-4435-91B4-35F227132FCB}">
      <dgm:prSet/>
      <dgm:spPr/>
      <dgm:t>
        <a:bodyPr/>
        <a:lstStyle/>
        <a:p>
          <a:endParaRPr lang="en-US"/>
        </a:p>
      </dgm:t>
    </dgm:pt>
    <dgm:pt modelId="{CBF1642E-EB20-4CFE-9B3E-4932B08F7F7F}" type="sibTrans" cxnId="{8F2DBDCE-FC86-4435-91B4-35F227132FCB}">
      <dgm:prSet/>
      <dgm:spPr/>
      <dgm:t>
        <a:bodyPr/>
        <a:lstStyle/>
        <a:p>
          <a:endParaRPr lang="en-US"/>
        </a:p>
      </dgm:t>
    </dgm:pt>
    <dgm:pt modelId="{5B9794EE-37DF-44CD-85AF-613D20A2A86C}">
      <dgm:prSet phldrT="[Text]"/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17D6BE4D-FC99-483B-B32A-07663F8CFF26}" type="parTrans" cxnId="{7B13D64F-A23B-4739-9F98-65FD9746D768}">
      <dgm:prSet/>
      <dgm:spPr/>
      <dgm:t>
        <a:bodyPr/>
        <a:lstStyle/>
        <a:p>
          <a:endParaRPr lang="en-US"/>
        </a:p>
      </dgm:t>
    </dgm:pt>
    <dgm:pt modelId="{9D106985-06E5-4DB1-A6FC-B0B23F168508}" type="sibTrans" cxnId="{7B13D64F-A23B-4739-9F98-65FD9746D768}">
      <dgm:prSet/>
      <dgm:spPr/>
      <dgm:t>
        <a:bodyPr/>
        <a:lstStyle/>
        <a:p>
          <a:endParaRPr lang="en-US"/>
        </a:p>
      </dgm:t>
    </dgm:pt>
    <dgm:pt modelId="{53F3F1BD-829D-4AE5-B5ED-A4A0AC2A3BD0}" type="pres">
      <dgm:prSet presAssocID="{18D0748E-8B7D-4499-A897-47AA4925EAC8}" presName="Name0" presStyleCnt="0">
        <dgm:presLayoutVars>
          <dgm:dir/>
          <dgm:animLvl val="lvl"/>
          <dgm:resizeHandles val="exact"/>
        </dgm:presLayoutVars>
      </dgm:prSet>
      <dgm:spPr/>
    </dgm:pt>
    <dgm:pt modelId="{92341031-7857-45C3-B8F8-3B3C0E8F740B}" type="pres">
      <dgm:prSet presAssocID="{9942EBC7-D576-45AB-8B49-7CEF37677143}" presName="Name8" presStyleCnt="0"/>
      <dgm:spPr/>
    </dgm:pt>
    <dgm:pt modelId="{F2CD67C1-CF3A-434B-B29B-ED44F941D50F}" type="pres">
      <dgm:prSet presAssocID="{9942EBC7-D576-45AB-8B49-7CEF37677143}" presName="level" presStyleLbl="node1" presStyleIdx="0" presStyleCnt="7" custLinFactNeighborX="-1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36986-2AA2-4F16-9F19-455367FECB83}" type="pres">
      <dgm:prSet presAssocID="{9942EBC7-D576-45AB-8B49-7CEF3767714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A82E4-E8E8-42A4-9916-FF3C0EE7ED7F}" type="pres">
      <dgm:prSet presAssocID="{63B9544C-601F-4E83-ABC1-538A713CE150}" presName="Name8" presStyleCnt="0"/>
      <dgm:spPr/>
    </dgm:pt>
    <dgm:pt modelId="{A8633A32-8617-40F5-84BA-4FF430840708}" type="pres">
      <dgm:prSet presAssocID="{63B9544C-601F-4E83-ABC1-538A713CE150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F183A-5810-48B7-BFE9-70F46898EB97}" type="pres">
      <dgm:prSet presAssocID="{63B9544C-601F-4E83-ABC1-538A713CE1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8D60E4-8E53-4615-AA9F-850EAF044EF3}" type="pres">
      <dgm:prSet presAssocID="{25477814-D4A8-4E22-9269-DDADC0418575}" presName="Name8" presStyleCnt="0"/>
      <dgm:spPr/>
    </dgm:pt>
    <dgm:pt modelId="{848BB448-DCCE-4850-B3D4-7161332C498B}" type="pres">
      <dgm:prSet presAssocID="{25477814-D4A8-4E22-9269-DDADC0418575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FE9BC-09D5-4D52-8EEA-7C05E5B88DDE}" type="pres">
      <dgm:prSet presAssocID="{25477814-D4A8-4E22-9269-DDADC041857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82F64D-BFF0-49C5-8370-9590BA90880D}" type="pres">
      <dgm:prSet presAssocID="{D26245FF-D487-4A2E-9CD4-BCAE76237364}" presName="Name8" presStyleCnt="0"/>
      <dgm:spPr/>
    </dgm:pt>
    <dgm:pt modelId="{F532F877-67E5-413B-81B5-40B1DB7D6E78}" type="pres">
      <dgm:prSet presAssocID="{D26245FF-D487-4A2E-9CD4-BCAE76237364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C60A8-7C6C-4FB4-B413-E03FA16C3B19}" type="pres">
      <dgm:prSet presAssocID="{D26245FF-D487-4A2E-9CD4-BCAE7623736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ABAA9-8995-46FC-AB19-9722E9AF544C}" type="pres">
      <dgm:prSet presAssocID="{5EF089E4-E396-4770-88E9-88EA50576DA5}" presName="Name8" presStyleCnt="0"/>
      <dgm:spPr/>
    </dgm:pt>
    <dgm:pt modelId="{926A86E6-7EB0-4EA0-A193-27D57AE7BAB2}" type="pres">
      <dgm:prSet presAssocID="{5EF089E4-E396-4770-88E9-88EA50576DA5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84F5B-7888-42F2-A632-0728B84C0E0C}" type="pres">
      <dgm:prSet presAssocID="{5EF089E4-E396-4770-88E9-88EA50576D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347D25-CB31-4916-9DFB-CB2B31EA2CE4}" type="pres">
      <dgm:prSet presAssocID="{A1048B5E-223C-430A-BE8D-CDCB2E92994B}" presName="Name8" presStyleCnt="0"/>
      <dgm:spPr/>
    </dgm:pt>
    <dgm:pt modelId="{12E4D7C1-33B9-418D-9EDD-10653A294592}" type="pres">
      <dgm:prSet presAssocID="{A1048B5E-223C-430A-BE8D-CDCB2E92994B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BAC83-AB37-4B79-B46A-63AA454DF931}" type="pres">
      <dgm:prSet presAssocID="{A1048B5E-223C-430A-BE8D-CDCB2E9299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41654-30F7-4927-9B9F-7846BF9D12AF}" type="pres">
      <dgm:prSet presAssocID="{5B9794EE-37DF-44CD-85AF-613D20A2A86C}" presName="Name8" presStyleCnt="0"/>
      <dgm:spPr/>
    </dgm:pt>
    <dgm:pt modelId="{DEDB05A1-00B2-4596-BF31-AC58BC30932E}" type="pres">
      <dgm:prSet presAssocID="{5B9794EE-37DF-44CD-85AF-613D20A2A86C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B1AE8B-F689-4014-B1DE-9D7A91162255}" type="pres">
      <dgm:prSet presAssocID="{5B9794EE-37DF-44CD-85AF-613D20A2A8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9F4362-80CE-4563-959D-E49C3BDA93FF}" type="presOf" srcId="{9942EBC7-D576-45AB-8B49-7CEF37677143}" destId="{04036986-2AA2-4F16-9F19-455367FECB83}" srcOrd="1" destOrd="0" presId="urn:microsoft.com/office/officeart/2005/8/layout/pyramid3"/>
    <dgm:cxn modelId="{435693EB-8DB6-4F91-9B62-579130AB676E}" srcId="{18D0748E-8B7D-4499-A897-47AA4925EAC8}" destId="{5EF089E4-E396-4770-88E9-88EA50576DA5}" srcOrd="4" destOrd="0" parTransId="{88D67022-BD7B-41EE-A396-23A57DEFA68E}" sibTransId="{4E4CEFF6-6760-4B63-AAFD-63146914A77B}"/>
    <dgm:cxn modelId="{989F1FDF-C84A-4F33-9F2C-982989F101CD}" type="presOf" srcId="{9942EBC7-D576-45AB-8B49-7CEF37677143}" destId="{F2CD67C1-CF3A-434B-B29B-ED44F941D50F}" srcOrd="0" destOrd="0" presId="urn:microsoft.com/office/officeart/2005/8/layout/pyramid3"/>
    <dgm:cxn modelId="{02212C47-E36D-4D02-B56B-C0E410311C80}" type="presOf" srcId="{A1048B5E-223C-430A-BE8D-CDCB2E92994B}" destId="{12E4D7C1-33B9-418D-9EDD-10653A294592}" srcOrd="0" destOrd="0" presId="urn:microsoft.com/office/officeart/2005/8/layout/pyramid3"/>
    <dgm:cxn modelId="{4888EC2D-BD63-4715-8729-46080290B076}" type="presOf" srcId="{5B9794EE-37DF-44CD-85AF-613D20A2A86C}" destId="{44B1AE8B-F689-4014-B1DE-9D7A91162255}" srcOrd="1" destOrd="0" presId="urn:microsoft.com/office/officeart/2005/8/layout/pyramid3"/>
    <dgm:cxn modelId="{820AA3DF-D937-44B6-A992-AF7D7D6A3F6D}" srcId="{18D0748E-8B7D-4499-A897-47AA4925EAC8}" destId="{9942EBC7-D576-45AB-8B49-7CEF37677143}" srcOrd="0" destOrd="0" parTransId="{2E464143-530E-4A87-986D-06D740342A1A}" sibTransId="{B5C72F3C-10B6-4975-AFC0-6797B3A9FB78}"/>
    <dgm:cxn modelId="{47842B0E-176D-45A0-B5C1-922EB0386D47}" srcId="{18D0748E-8B7D-4499-A897-47AA4925EAC8}" destId="{D26245FF-D487-4A2E-9CD4-BCAE76237364}" srcOrd="3" destOrd="0" parTransId="{18DCEA5D-08E5-4CF7-AFB1-514316A6BCFD}" sibTransId="{B7C0E793-F8FF-4DE4-BED8-6192B2091F29}"/>
    <dgm:cxn modelId="{35EFB8C7-0ADC-4449-A3C6-0F01AB00FB6F}" srcId="{18D0748E-8B7D-4499-A897-47AA4925EAC8}" destId="{25477814-D4A8-4E22-9269-DDADC0418575}" srcOrd="2" destOrd="0" parTransId="{9F818E62-B4AF-4265-A6EC-96ED0065D990}" sibTransId="{A8E2B260-B0F0-4A86-91C6-F1D2001DF783}"/>
    <dgm:cxn modelId="{FFCE0AB7-A453-498F-A67D-77A9B82EF310}" type="presOf" srcId="{5B9794EE-37DF-44CD-85AF-613D20A2A86C}" destId="{DEDB05A1-00B2-4596-BF31-AC58BC30932E}" srcOrd="0" destOrd="0" presId="urn:microsoft.com/office/officeart/2005/8/layout/pyramid3"/>
    <dgm:cxn modelId="{CC161A1D-73D7-4BC3-8BC6-D06ED9F3EA2D}" type="presOf" srcId="{5EF089E4-E396-4770-88E9-88EA50576DA5}" destId="{926A86E6-7EB0-4EA0-A193-27D57AE7BAB2}" srcOrd="0" destOrd="0" presId="urn:microsoft.com/office/officeart/2005/8/layout/pyramid3"/>
    <dgm:cxn modelId="{DECCC150-7E0B-4C4B-A3E0-31F19493ECC0}" type="presOf" srcId="{63B9544C-601F-4E83-ABC1-538A713CE150}" destId="{114F183A-5810-48B7-BFE9-70F46898EB97}" srcOrd="1" destOrd="0" presId="urn:microsoft.com/office/officeart/2005/8/layout/pyramid3"/>
    <dgm:cxn modelId="{8F2DBDCE-FC86-4435-91B4-35F227132FCB}" srcId="{18D0748E-8B7D-4499-A897-47AA4925EAC8}" destId="{A1048B5E-223C-430A-BE8D-CDCB2E92994B}" srcOrd="5" destOrd="0" parTransId="{C19EF3C8-2DC8-4629-A59B-A8E59EEDC18E}" sibTransId="{CBF1642E-EB20-4CFE-9B3E-4932B08F7F7F}"/>
    <dgm:cxn modelId="{F8524233-05E5-49C9-AC3A-6F446ABAF554}" type="presOf" srcId="{63B9544C-601F-4E83-ABC1-538A713CE150}" destId="{A8633A32-8617-40F5-84BA-4FF430840708}" srcOrd="0" destOrd="0" presId="urn:microsoft.com/office/officeart/2005/8/layout/pyramid3"/>
    <dgm:cxn modelId="{6485C14F-7C7C-43A3-A95F-C5DEE5FABEEC}" type="presOf" srcId="{5EF089E4-E396-4770-88E9-88EA50576DA5}" destId="{FC684F5B-7888-42F2-A632-0728B84C0E0C}" srcOrd="1" destOrd="0" presId="urn:microsoft.com/office/officeart/2005/8/layout/pyramid3"/>
    <dgm:cxn modelId="{A8B2BC84-735D-494A-9F50-DB09E96CCCC4}" type="presOf" srcId="{25477814-D4A8-4E22-9269-DDADC0418575}" destId="{848BB448-DCCE-4850-B3D4-7161332C498B}" srcOrd="0" destOrd="0" presId="urn:microsoft.com/office/officeart/2005/8/layout/pyramid3"/>
    <dgm:cxn modelId="{071D24FF-AFB8-467A-A25A-7698E397E808}" type="presOf" srcId="{D26245FF-D487-4A2E-9CD4-BCAE76237364}" destId="{F532F877-67E5-413B-81B5-40B1DB7D6E78}" srcOrd="0" destOrd="0" presId="urn:microsoft.com/office/officeart/2005/8/layout/pyramid3"/>
    <dgm:cxn modelId="{71F41400-DA88-429F-B70C-A1F6CFDBDE3E}" type="presOf" srcId="{D26245FF-D487-4A2E-9CD4-BCAE76237364}" destId="{1C8C60A8-7C6C-4FB4-B413-E03FA16C3B19}" srcOrd="1" destOrd="0" presId="urn:microsoft.com/office/officeart/2005/8/layout/pyramid3"/>
    <dgm:cxn modelId="{7B13D64F-A23B-4739-9F98-65FD9746D768}" srcId="{18D0748E-8B7D-4499-A897-47AA4925EAC8}" destId="{5B9794EE-37DF-44CD-85AF-613D20A2A86C}" srcOrd="6" destOrd="0" parTransId="{17D6BE4D-FC99-483B-B32A-07663F8CFF26}" sibTransId="{9D106985-06E5-4DB1-A6FC-B0B23F168508}"/>
    <dgm:cxn modelId="{37756E62-3A18-44C4-B157-3615689CD5F5}" type="presOf" srcId="{18D0748E-8B7D-4499-A897-47AA4925EAC8}" destId="{53F3F1BD-829D-4AE5-B5ED-A4A0AC2A3BD0}" srcOrd="0" destOrd="0" presId="urn:microsoft.com/office/officeart/2005/8/layout/pyramid3"/>
    <dgm:cxn modelId="{2990425B-B5DF-4616-BC81-AB61FDD20D48}" type="presOf" srcId="{A1048B5E-223C-430A-BE8D-CDCB2E92994B}" destId="{858BAC83-AB37-4B79-B46A-63AA454DF931}" srcOrd="1" destOrd="0" presId="urn:microsoft.com/office/officeart/2005/8/layout/pyramid3"/>
    <dgm:cxn modelId="{8043C5F5-9CF7-4A38-913B-BB12FA0334C1}" srcId="{18D0748E-8B7D-4499-A897-47AA4925EAC8}" destId="{63B9544C-601F-4E83-ABC1-538A713CE150}" srcOrd="1" destOrd="0" parTransId="{5DC86BA8-9AB0-4D44-8EB0-6BA8F7EB12D9}" sibTransId="{1119C17D-A661-4FAB-AE07-1F0671D416E1}"/>
    <dgm:cxn modelId="{CA5EDD04-A4CC-4987-B4BD-225D5E7EA2AD}" type="presOf" srcId="{25477814-D4A8-4E22-9269-DDADC0418575}" destId="{9E1FE9BC-09D5-4D52-8EEA-7C05E5B88DDE}" srcOrd="1" destOrd="0" presId="urn:microsoft.com/office/officeart/2005/8/layout/pyramid3"/>
    <dgm:cxn modelId="{BC65B17E-89EE-499F-B837-DD91CF33EF6E}" type="presParOf" srcId="{53F3F1BD-829D-4AE5-B5ED-A4A0AC2A3BD0}" destId="{92341031-7857-45C3-B8F8-3B3C0E8F740B}" srcOrd="0" destOrd="0" presId="urn:microsoft.com/office/officeart/2005/8/layout/pyramid3"/>
    <dgm:cxn modelId="{80E87760-1777-401F-8C33-3C10007BD900}" type="presParOf" srcId="{92341031-7857-45C3-B8F8-3B3C0E8F740B}" destId="{F2CD67C1-CF3A-434B-B29B-ED44F941D50F}" srcOrd="0" destOrd="0" presId="urn:microsoft.com/office/officeart/2005/8/layout/pyramid3"/>
    <dgm:cxn modelId="{3F61ECF5-747C-4B87-901C-77CA9F1AD568}" type="presParOf" srcId="{92341031-7857-45C3-B8F8-3B3C0E8F740B}" destId="{04036986-2AA2-4F16-9F19-455367FECB83}" srcOrd="1" destOrd="0" presId="urn:microsoft.com/office/officeart/2005/8/layout/pyramid3"/>
    <dgm:cxn modelId="{768B7B48-346C-437C-B6BA-FFBF6DAB4CB6}" type="presParOf" srcId="{53F3F1BD-829D-4AE5-B5ED-A4A0AC2A3BD0}" destId="{ED6A82E4-E8E8-42A4-9916-FF3C0EE7ED7F}" srcOrd="1" destOrd="0" presId="urn:microsoft.com/office/officeart/2005/8/layout/pyramid3"/>
    <dgm:cxn modelId="{CCE52FC9-B3B3-4528-BEB7-4C045D141B60}" type="presParOf" srcId="{ED6A82E4-E8E8-42A4-9916-FF3C0EE7ED7F}" destId="{A8633A32-8617-40F5-84BA-4FF430840708}" srcOrd="0" destOrd="0" presId="urn:microsoft.com/office/officeart/2005/8/layout/pyramid3"/>
    <dgm:cxn modelId="{E1BB35DE-FDFF-4D4A-A38A-DAC47F240990}" type="presParOf" srcId="{ED6A82E4-E8E8-42A4-9916-FF3C0EE7ED7F}" destId="{114F183A-5810-48B7-BFE9-70F46898EB97}" srcOrd="1" destOrd="0" presId="urn:microsoft.com/office/officeart/2005/8/layout/pyramid3"/>
    <dgm:cxn modelId="{7BFBFB14-A633-43F6-BB2B-647D71E79354}" type="presParOf" srcId="{53F3F1BD-829D-4AE5-B5ED-A4A0AC2A3BD0}" destId="{D88D60E4-8E53-4615-AA9F-850EAF044EF3}" srcOrd="2" destOrd="0" presId="urn:microsoft.com/office/officeart/2005/8/layout/pyramid3"/>
    <dgm:cxn modelId="{617EC50D-45BD-41AE-BB53-08E321712443}" type="presParOf" srcId="{D88D60E4-8E53-4615-AA9F-850EAF044EF3}" destId="{848BB448-DCCE-4850-B3D4-7161332C498B}" srcOrd="0" destOrd="0" presId="urn:microsoft.com/office/officeart/2005/8/layout/pyramid3"/>
    <dgm:cxn modelId="{54BBFD58-A449-4B3D-B576-A548B0065CC0}" type="presParOf" srcId="{D88D60E4-8E53-4615-AA9F-850EAF044EF3}" destId="{9E1FE9BC-09D5-4D52-8EEA-7C05E5B88DDE}" srcOrd="1" destOrd="0" presId="urn:microsoft.com/office/officeart/2005/8/layout/pyramid3"/>
    <dgm:cxn modelId="{980303CC-9E6D-4279-B545-6EDE88788823}" type="presParOf" srcId="{53F3F1BD-829D-4AE5-B5ED-A4A0AC2A3BD0}" destId="{DE82F64D-BFF0-49C5-8370-9590BA90880D}" srcOrd="3" destOrd="0" presId="urn:microsoft.com/office/officeart/2005/8/layout/pyramid3"/>
    <dgm:cxn modelId="{E9EE3D90-9291-4E76-8DBC-2E8DBA13BC54}" type="presParOf" srcId="{DE82F64D-BFF0-49C5-8370-9590BA90880D}" destId="{F532F877-67E5-413B-81B5-40B1DB7D6E78}" srcOrd="0" destOrd="0" presId="urn:microsoft.com/office/officeart/2005/8/layout/pyramid3"/>
    <dgm:cxn modelId="{F1935B04-0DC4-4B0E-BAFD-10B0246A5264}" type="presParOf" srcId="{DE82F64D-BFF0-49C5-8370-9590BA90880D}" destId="{1C8C60A8-7C6C-4FB4-B413-E03FA16C3B19}" srcOrd="1" destOrd="0" presId="urn:microsoft.com/office/officeart/2005/8/layout/pyramid3"/>
    <dgm:cxn modelId="{C0D46E67-00D1-4A90-80D4-6B3057C474A3}" type="presParOf" srcId="{53F3F1BD-829D-4AE5-B5ED-A4A0AC2A3BD0}" destId="{512ABAA9-8995-46FC-AB19-9722E9AF544C}" srcOrd="4" destOrd="0" presId="urn:microsoft.com/office/officeart/2005/8/layout/pyramid3"/>
    <dgm:cxn modelId="{FD4234A1-4F64-4EAE-8A41-A6810D79115A}" type="presParOf" srcId="{512ABAA9-8995-46FC-AB19-9722E9AF544C}" destId="{926A86E6-7EB0-4EA0-A193-27D57AE7BAB2}" srcOrd="0" destOrd="0" presId="urn:microsoft.com/office/officeart/2005/8/layout/pyramid3"/>
    <dgm:cxn modelId="{8BB94B61-6857-426E-B7F4-0C4B59D38A0C}" type="presParOf" srcId="{512ABAA9-8995-46FC-AB19-9722E9AF544C}" destId="{FC684F5B-7888-42F2-A632-0728B84C0E0C}" srcOrd="1" destOrd="0" presId="urn:microsoft.com/office/officeart/2005/8/layout/pyramid3"/>
    <dgm:cxn modelId="{903A7DCC-1EB1-476D-9628-EBE48CFB96AD}" type="presParOf" srcId="{53F3F1BD-829D-4AE5-B5ED-A4A0AC2A3BD0}" destId="{D1347D25-CB31-4916-9DFB-CB2B31EA2CE4}" srcOrd="5" destOrd="0" presId="urn:microsoft.com/office/officeart/2005/8/layout/pyramid3"/>
    <dgm:cxn modelId="{93FFE627-3CD6-42A2-9D7F-8873618B1242}" type="presParOf" srcId="{D1347D25-CB31-4916-9DFB-CB2B31EA2CE4}" destId="{12E4D7C1-33B9-418D-9EDD-10653A294592}" srcOrd="0" destOrd="0" presId="urn:microsoft.com/office/officeart/2005/8/layout/pyramid3"/>
    <dgm:cxn modelId="{31629621-B4A9-4200-92E7-B2109B9E98DD}" type="presParOf" srcId="{D1347D25-CB31-4916-9DFB-CB2B31EA2CE4}" destId="{858BAC83-AB37-4B79-B46A-63AA454DF931}" srcOrd="1" destOrd="0" presId="urn:microsoft.com/office/officeart/2005/8/layout/pyramid3"/>
    <dgm:cxn modelId="{82C635B5-3F1F-4FC3-B514-811C61C3D801}" type="presParOf" srcId="{53F3F1BD-829D-4AE5-B5ED-A4A0AC2A3BD0}" destId="{C2141654-30F7-4927-9B9F-7846BF9D12AF}" srcOrd="6" destOrd="0" presId="urn:microsoft.com/office/officeart/2005/8/layout/pyramid3"/>
    <dgm:cxn modelId="{1994F9F7-AFF8-4F23-8172-BBC29B59C0DB}" type="presParOf" srcId="{C2141654-30F7-4927-9B9F-7846BF9D12AF}" destId="{DEDB05A1-00B2-4596-BF31-AC58BC30932E}" srcOrd="0" destOrd="0" presId="urn:microsoft.com/office/officeart/2005/8/layout/pyramid3"/>
    <dgm:cxn modelId="{1A4D945A-0E47-4DC3-94A3-E9256D01E700}" type="presParOf" srcId="{C2141654-30F7-4927-9B9F-7846BF9D12AF}" destId="{44B1AE8B-F689-4014-B1DE-9D7A9116225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D67C1-CF3A-434B-B29B-ED44F941D50F}">
      <dsp:nvSpPr>
        <dsp:cNvPr id="0" name=""/>
        <dsp:cNvSpPr/>
      </dsp:nvSpPr>
      <dsp:spPr>
        <a:xfrm rot="10800000">
          <a:off x="0" y="0"/>
          <a:ext cx="8128000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K</a:t>
          </a:r>
          <a:endParaRPr lang="en-US" sz="3800" kern="1200" dirty="0"/>
        </a:p>
      </dsp:txBody>
      <dsp:txXfrm rot="-10800000">
        <a:off x="1422399" y="0"/>
        <a:ext cx="5283200" cy="635377"/>
      </dsp:txXfrm>
    </dsp:sp>
    <dsp:sp modelId="{A8633A32-8617-40F5-84BA-4FF430840708}">
      <dsp:nvSpPr>
        <dsp:cNvPr id="0" name=""/>
        <dsp:cNvSpPr/>
      </dsp:nvSpPr>
      <dsp:spPr>
        <a:xfrm rot="10800000">
          <a:off x="580571" y="635377"/>
          <a:ext cx="6966857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K-1</a:t>
          </a:r>
          <a:endParaRPr lang="en-US" sz="3800" kern="1200" dirty="0"/>
        </a:p>
      </dsp:txBody>
      <dsp:txXfrm rot="-10800000">
        <a:off x="1799771" y="635377"/>
        <a:ext cx="4528457" cy="635377"/>
      </dsp:txXfrm>
    </dsp:sp>
    <dsp:sp modelId="{848BB448-DCCE-4850-B3D4-7161332C498B}">
      <dsp:nvSpPr>
        <dsp:cNvPr id="0" name=""/>
        <dsp:cNvSpPr/>
      </dsp:nvSpPr>
      <dsp:spPr>
        <a:xfrm rot="10800000">
          <a:off x="1161142" y="1270755"/>
          <a:ext cx="5805714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…</a:t>
          </a:r>
          <a:endParaRPr lang="en-US" sz="3800" kern="1200" dirty="0"/>
        </a:p>
      </dsp:txBody>
      <dsp:txXfrm rot="-10800000">
        <a:off x="2177142" y="1270755"/>
        <a:ext cx="3773714" cy="635377"/>
      </dsp:txXfrm>
    </dsp:sp>
    <dsp:sp modelId="{F532F877-67E5-413B-81B5-40B1DB7D6E78}">
      <dsp:nvSpPr>
        <dsp:cNvPr id="0" name=""/>
        <dsp:cNvSpPr/>
      </dsp:nvSpPr>
      <dsp:spPr>
        <a:xfrm rot="10800000">
          <a:off x="1741714" y="1906133"/>
          <a:ext cx="4644571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</a:t>
          </a:r>
          <a:endParaRPr lang="en-US" sz="3800" kern="1200" dirty="0"/>
        </a:p>
      </dsp:txBody>
      <dsp:txXfrm rot="-10800000">
        <a:off x="2554514" y="1906133"/>
        <a:ext cx="3018971" cy="635377"/>
      </dsp:txXfrm>
    </dsp:sp>
    <dsp:sp modelId="{926A86E6-7EB0-4EA0-A193-27D57AE7BAB2}">
      <dsp:nvSpPr>
        <dsp:cNvPr id="0" name=""/>
        <dsp:cNvSpPr/>
      </dsp:nvSpPr>
      <dsp:spPr>
        <a:xfrm rot="10800000">
          <a:off x="2322285" y="2541511"/>
          <a:ext cx="3483428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r-1</a:t>
          </a:r>
          <a:endParaRPr lang="en-US" sz="3800" kern="1200" dirty="0"/>
        </a:p>
      </dsp:txBody>
      <dsp:txXfrm rot="-10800000">
        <a:off x="2931885" y="2541511"/>
        <a:ext cx="2264228" cy="635377"/>
      </dsp:txXfrm>
    </dsp:sp>
    <dsp:sp modelId="{12E4D7C1-33B9-418D-9EDD-10653A294592}">
      <dsp:nvSpPr>
        <dsp:cNvPr id="0" name=""/>
        <dsp:cNvSpPr/>
      </dsp:nvSpPr>
      <dsp:spPr>
        <a:xfrm rot="10800000">
          <a:off x="2902857" y="3176889"/>
          <a:ext cx="2322285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…</a:t>
          </a:r>
          <a:endParaRPr lang="en-US" sz="3800" kern="1200" dirty="0"/>
        </a:p>
      </dsp:txBody>
      <dsp:txXfrm rot="-10800000">
        <a:off x="3309257" y="3176889"/>
        <a:ext cx="1509485" cy="635377"/>
      </dsp:txXfrm>
    </dsp:sp>
    <dsp:sp modelId="{DEDB05A1-00B2-4596-BF31-AC58BC30932E}">
      <dsp:nvSpPr>
        <dsp:cNvPr id="0" name=""/>
        <dsp:cNvSpPr/>
      </dsp:nvSpPr>
      <dsp:spPr>
        <a:xfrm rot="10800000">
          <a:off x="3483428" y="3812267"/>
          <a:ext cx="1161142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0</a:t>
          </a:r>
          <a:endParaRPr lang="en-US" sz="3800" kern="1200" dirty="0"/>
        </a:p>
      </dsp:txBody>
      <dsp:txXfrm rot="-10800000">
        <a:off x="3483428" y="3812267"/>
        <a:ext cx="1161142" cy="635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D67C1-CF3A-434B-B29B-ED44F941D50F}">
      <dsp:nvSpPr>
        <dsp:cNvPr id="0" name=""/>
        <dsp:cNvSpPr/>
      </dsp:nvSpPr>
      <dsp:spPr>
        <a:xfrm rot="10800000">
          <a:off x="0" y="0"/>
          <a:ext cx="8128000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K</a:t>
          </a:r>
          <a:endParaRPr lang="en-US" sz="3800" kern="1200" dirty="0"/>
        </a:p>
      </dsp:txBody>
      <dsp:txXfrm rot="-10800000">
        <a:off x="1422399" y="0"/>
        <a:ext cx="5283200" cy="635377"/>
      </dsp:txXfrm>
    </dsp:sp>
    <dsp:sp modelId="{A8633A32-8617-40F5-84BA-4FF430840708}">
      <dsp:nvSpPr>
        <dsp:cNvPr id="0" name=""/>
        <dsp:cNvSpPr/>
      </dsp:nvSpPr>
      <dsp:spPr>
        <a:xfrm rot="10800000">
          <a:off x="580571" y="635377"/>
          <a:ext cx="6966857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K-1</a:t>
          </a:r>
          <a:endParaRPr lang="en-US" sz="3800" kern="1200" dirty="0"/>
        </a:p>
      </dsp:txBody>
      <dsp:txXfrm rot="-10800000">
        <a:off x="1799771" y="635377"/>
        <a:ext cx="4528457" cy="635377"/>
      </dsp:txXfrm>
    </dsp:sp>
    <dsp:sp modelId="{848BB448-DCCE-4850-B3D4-7161332C498B}">
      <dsp:nvSpPr>
        <dsp:cNvPr id="0" name=""/>
        <dsp:cNvSpPr/>
      </dsp:nvSpPr>
      <dsp:spPr>
        <a:xfrm rot="10800000">
          <a:off x="1161142" y="1270755"/>
          <a:ext cx="5805714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…</a:t>
          </a:r>
          <a:endParaRPr lang="en-US" sz="3800" kern="1200" dirty="0"/>
        </a:p>
      </dsp:txBody>
      <dsp:txXfrm rot="-10800000">
        <a:off x="2177142" y="1270755"/>
        <a:ext cx="3773714" cy="635377"/>
      </dsp:txXfrm>
    </dsp:sp>
    <dsp:sp modelId="{F532F877-67E5-413B-81B5-40B1DB7D6E78}">
      <dsp:nvSpPr>
        <dsp:cNvPr id="0" name=""/>
        <dsp:cNvSpPr/>
      </dsp:nvSpPr>
      <dsp:spPr>
        <a:xfrm rot="10800000">
          <a:off x="1741714" y="1906133"/>
          <a:ext cx="4644571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r</a:t>
          </a:r>
          <a:endParaRPr lang="en-US" sz="3800" kern="1200" dirty="0"/>
        </a:p>
      </dsp:txBody>
      <dsp:txXfrm rot="-10800000">
        <a:off x="2554514" y="1906133"/>
        <a:ext cx="3018971" cy="635377"/>
      </dsp:txXfrm>
    </dsp:sp>
    <dsp:sp modelId="{926A86E6-7EB0-4EA0-A193-27D57AE7BAB2}">
      <dsp:nvSpPr>
        <dsp:cNvPr id="0" name=""/>
        <dsp:cNvSpPr/>
      </dsp:nvSpPr>
      <dsp:spPr>
        <a:xfrm rot="10800000">
          <a:off x="2322285" y="2541511"/>
          <a:ext cx="3483428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...</a:t>
          </a:r>
          <a:endParaRPr lang="en-US" sz="3800" kern="1200" dirty="0"/>
        </a:p>
      </dsp:txBody>
      <dsp:txXfrm rot="-10800000">
        <a:off x="2931885" y="2541511"/>
        <a:ext cx="2264228" cy="635377"/>
      </dsp:txXfrm>
    </dsp:sp>
    <dsp:sp modelId="{12E4D7C1-33B9-418D-9EDD-10653A294592}">
      <dsp:nvSpPr>
        <dsp:cNvPr id="0" name=""/>
        <dsp:cNvSpPr/>
      </dsp:nvSpPr>
      <dsp:spPr>
        <a:xfrm rot="10800000">
          <a:off x="2902857" y="3176889"/>
          <a:ext cx="2322285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1</a:t>
          </a:r>
          <a:endParaRPr lang="en-US" sz="3800" kern="1200" dirty="0"/>
        </a:p>
      </dsp:txBody>
      <dsp:txXfrm rot="-10800000">
        <a:off x="3309257" y="3176889"/>
        <a:ext cx="1509485" cy="635377"/>
      </dsp:txXfrm>
    </dsp:sp>
    <dsp:sp modelId="{DEDB05A1-00B2-4596-BF31-AC58BC30932E}">
      <dsp:nvSpPr>
        <dsp:cNvPr id="0" name=""/>
        <dsp:cNvSpPr/>
      </dsp:nvSpPr>
      <dsp:spPr>
        <a:xfrm rot="10800000">
          <a:off x="3483428" y="3812267"/>
          <a:ext cx="1161142" cy="635377"/>
        </a:xfrm>
        <a:prstGeom prst="trapezoid">
          <a:avLst>
            <a:gd name="adj" fmla="val 91374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0</a:t>
          </a:r>
          <a:endParaRPr lang="en-US" sz="3800" kern="1200" dirty="0"/>
        </a:p>
      </dsp:txBody>
      <dsp:txXfrm rot="-10800000">
        <a:off x="3483428" y="3812267"/>
        <a:ext cx="1161142" cy="635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BFA52-CE5E-4252-829E-80C73FB01F00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B8C22-9D96-4C37-B5D1-2D3186B0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(S)&gt;1 – (L/K)</a:t>
            </a:r>
            <a:r>
              <a:rPr lang="en-US" sz="1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1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 – </a:t>
            </a:r>
            <a:r>
              <a:rPr lang="en-US" sz="12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1200" baseline="30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O</a:t>
            </a:r>
            <a:r>
              <a:rPr lang="en-US" sz="1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(r)</a:t>
            </a:r>
            <a:r>
              <a:rPr lang="en-US" sz="1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poly(1/) – poly(2</a:t>
            </a:r>
            <a:r>
              <a:rPr lang="en-US" sz="1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1200" baseline="5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sz="1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,1/)/N</a:t>
            </a:r>
            <a:r>
              <a:rPr lang="en-US" sz="12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1/16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5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A50021"/>
                </a:solidFill>
              </a:rPr>
              <a:t>Fourth Moment Lemma:</a:t>
            </a:r>
            <a:r>
              <a:rPr lang="en-US" dirty="0" smtClean="0"/>
              <a:t> Let </a:t>
            </a:r>
            <a:r>
              <a:rPr lang="en-US" dirty="0" smtClean="0">
                <a:solidFill>
                  <a:schemeClr val="accent5"/>
                </a:solidFill>
              </a:rPr>
              <a:t>N</a:t>
            </a:r>
            <a:r>
              <a:rPr lang="en-US" dirty="0" smtClean="0"/>
              <a:t> be sufficiently large. Let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dirty="0" smtClean="0"/>
              <a:t> be </a:t>
            </a:r>
            <a:r>
              <a:rPr lang="en-US" dirty="0" smtClean="0">
                <a:solidFill>
                  <a:schemeClr val="accent5"/>
                </a:solidFill>
              </a:rPr>
              <a:t>(r,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  <a:r>
              <a:rPr lang="en-US" dirty="0" smtClean="0"/>
              <a:t>-pseudorandom with </a:t>
            </a:r>
            <a:r>
              <a:rPr lang="en-US" dirty="0" smtClean="0">
                <a:solidFill>
                  <a:schemeClr val="accent5"/>
                </a:solidFill>
              </a:rPr>
              <a:t>F=F</a:t>
            </a:r>
            <a:r>
              <a:rPr lang="en-US" baseline="-25000" dirty="0" smtClean="0">
                <a:solidFill>
                  <a:schemeClr val="accent5"/>
                </a:solidFill>
              </a:rPr>
              <a:t>0</a:t>
            </a:r>
            <a:r>
              <a:rPr lang="en-US" dirty="0" smtClean="0">
                <a:solidFill>
                  <a:schemeClr val="accent5"/>
                </a:solidFill>
              </a:rPr>
              <a:t>+…+F</a:t>
            </a:r>
            <a:r>
              <a:rPr lang="en-US" baseline="-25000" dirty="0" smtClean="0">
                <a:solidFill>
                  <a:schemeClr val="accent5"/>
                </a:solidFill>
              </a:rPr>
              <a:t>K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/>
              <a:t> is in the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err="1" smtClean="0"/>
              <a:t>‘th</a:t>
            </a:r>
            <a:r>
              <a:rPr lang="en-US" dirty="0" smtClean="0"/>
              <a:t> </a:t>
            </a:r>
            <a:r>
              <a:rPr lang="en-US" dirty="0" err="1" smtClean="0"/>
              <a:t>eigenspace</a:t>
            </a:r>
            <a:r>
              <a:rPr lang="en-US" dirty="0" smtClean="0"/>
              <a:t>. Then for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=0,…,r</a:t>
            </a:r>
            <a:r>
              <a:rPr lang="en-US" dirty="0" smtClean="0"/>
              <a:t>, we have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4</a:t>
            </a:r>
            <a:r>
              <a:rPr lang="en-US" dirty="0" smtClean="0">
                <a:solidFill>
                  <a:schemeClr val="accent5"/>
                </a:solidFill>
              </a:rPr>
              <a:t>]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 err="1" smtClean="0">
                <a:solidFill>
                  <a:schemeClr val="accent5"/>
                </a:solidFill>
              </a:rPr>
              <a:t>O</a:t>
            </a:r>
            <a:r>
              <a:rPr lang="en-US" baseline="30000" dirty="0" smtClean="0">
                <a:solidFill>
                  <a:schemeClr val="accent5"/>
                </a:solidFill>
              </a:rPr>
              <a:t>(</a:t>
            </a:r>
            <a:r>
              <a:rPr lang="en-US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 smtClean="0">
                <a:solidFill>
                  <a:schemeClr val="accent5"/>
                </a:solidFill>
              </a:rPr>
              <a:t>)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Claim:</a:t>
            </a:r>
            <a:r>
              <a:rPr lang="en-US" b="1" dirty="0" smtClean="0">
                <a:solidFill>
                  <a:srgbClr val="A50021"/>
                </a:solidFill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=E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[F(A)]</a:t>
            </a:r>
            <a:r>
              <a:rPr lang="en-US" dirty="0" smtClean="0">
                <a:sym typeface="Symbol" panose="05050102010706020507" pitchFamily="18" charset="2"/>
              </a:rPr>
              <a:t> and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=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ym typeface="Symbol" panose="05050102010706020507" pitchFamily="18" charset="2"/>
              </a:rPr>
              <a:t>. Then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( F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(A) ≥ 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/(4) ) ≥ 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/2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Claim 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4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≥ 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5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/(2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9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 </a:t>
            </a:r>
            <a:r>
              <a:rPr lang="en-US" dirty="0" smtClean="0">
                <a:sym typeface="Symbol" panose="05050102010706020507" pitchFamily="18" charset="2"/>
              </a:rPr>
              <a:t> By 4th Moment </a:t>
            </a:r>
            <a:r>
              <a:rPr lang="en-US" dirty="0" err="1" smtClean="0">
                <a:sym typeface="Symbol" panose="05050102010706020507" pitchFamily="18" charset="2"/>
              </a:rPr>
              <a:t>Lem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 err="1" smtClean="0">
                <a:solidFill>
                  <a:schemeClr val="accent5"/>
                </a:solidFill>
              </a:rPr>
              <a:t>O</a:t>
            </a:r>
            <a:r>
              <a:rPr lang="en-US" baseline="30000" dirty="0" smtClean="0">
                <a:solidFill>
                  <a:schemeClr val="accent5"/>
                </a:solidFill>
              </a:rPr>
              <a:t>(</a:t>
            </a:r>
            <a:r>
              <a:rPr lang="en-US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 smtClean="0">
                <a:solidFill>
                  <a:schemeClr val="accent5"/>
                </a:solidFill>
              </a:rPr>
              <a:t>)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</a:t>
            </a:r>
            <a:r>
              <a:rPr lang="en-US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1/4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 smtClean="0">
                <a:sym typeface="Symbol" panose="05050102010706020507" pitchFamily="18" charset="2"/>
              </a:rPr>
              <a:t>, which implies main lemma.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Proof of Claim: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=</a:t>
            </a:r>
            <a:r>
              <a:rPr lang="en-US" dirty="0" smtClean="0">
                <a:sym typeface="Symbol" panose="05050102010706020507" pitchFamily="18" charset="2"/>
              </a:rPr>
              <a:t>  By orthogonality,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[(F(A)-F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=-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By Markov, </a:t>
            </a:r>
            <a:r>
              <a:rPr lang="en-US" dirty="0" smtClean="0">
                <a:solidFill>
                  <a:schemeClr val="accent5"/>
                </a:solidFill>
              </a:rPr>
              <a:t>P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( (F(A)-F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(A))</a:t>
            </a:r>
            <a:r>
              <a:rPr lang="en-US" baseline="30000" dirty="0" smtClean="0">
                <a:solidFill>
                  <a:schemeClr val="accent5"/>
                </a:solidFill>
              </a:rPr>
              <a:t>2 </a:t>
            </a:r>
            <a:r>
              <a:rPr lang="en-US" dirty="0" smtClean="0">
                <a:solidFill>
                  <a:schemeClr val="accent5"/>
                </a:solidFill>
              </a:rPr>
              <a:t>≥ 1-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/(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2) </a:t>
            </a:r>
            <a:r>
              <a:rPr lang="en-US" dirty="0" smtClean="0">
                <a:solidFill>
                  <a:schemeClr val="accent5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 smtClean="0">
                <a:solidFill>
                  <a:schemeClr val="accent5"/>
                </a:solidFill>
              </a:rPr>
              <a:t> (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-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)/(</a:t>
            </a:r>
            <a:r>
              <a:rPr lang="en-US" dirty="0" smtClean="0">
                <a:solidFill>
                  <a:schemeClr val="accent5"/>
                </a:solidFill>
              </a:rPr>
              <a:t>1-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/(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2))  </a:t>
            </a:r>
            <a:r>
              <a:rPr lang="en-US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-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/2</a:t>
            </a:r>
            <a:r>
              <a:rPr lang="en-US" b="1" dirty="0" smtClean="0">
                <a:sym typeface="Symbol" panose="05050102010706020507" pitchFamily="18" charset="2"/>
              </a:rPr>
              <a:t>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B8C22-9D96-4C37-B5D1-2D3186B0F3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7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0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9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6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1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CB619-00E8-4446-9A14-227A033F7943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09FD0-1AB7-4BF8-AC53-9F6EFB805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5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×ª××¦××ª ×ª××× × ×¢×××¨ âªhypercube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80" y="2658675"/>
            <a:ext cx="2491250" cy="23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4186" y="778599"/>
            <a:ext cx="7888953" cy="216438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S</a:t>
            </a:r>
            <a:r>
              <a:rPr lang="en-US" b="1" dirty="0" smtClean="0">
                <a:solidFill>
                  <a:schemeClr val="accent5"/>
                </a:solidFill>
              </a:rPr>
              <a:t>mall Set Expansion in The Johnson Graph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7997" y="2718236"/>
            <a:ext cx="6532009" cy="3273394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i="1" dirty="0" err="1" smtClean="0"/>
              <a:t>Subhash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Khot</a:t>
            </a:r>
            <a:r>
              <a:rPr lang="en-US" sz="2800" i="1" dirty="0" smtClean="0"/>
              <a:t> (NYU), </a:t>
            </a:r>
          </a:p>
          <a:p>
            <a:r>
              <a:rPr lang="en-US" sz="2800" i="1" dirty="0" err="1" smtClean="0"/>
              <a:t>Dor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Minzer</a:t>
            </a:r>
            <a:r>
              <a:rPr lang="en-US" sz="2800" i="1" dirty="0" smtClean="0"/>
              <a:t> (TAU), 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Dana </a:t>
            </a:r>
            <a:r>
              <a:rPr lang="en-US" sz="2800" i="1" dirty="0" err="1">
                <a:solidFill>
                  <a:srgbClr val="FF0000"/>
                </a:solidFill>
              </a:rPr>
              <a:t>Moshkovitz</a:t>
            </a:r>
            <a:r>
              <a:rPr lang="en-US" sz="2800" i="1" dirty="0">
                <a:solidFill>
                  <a:srgbClr val="FF0000"/>
                </a:solidFill>
              </a:rPr>
              <a:t> (UT </a:t>
            </a:r>
            <a:r>
              <a:rPr lang="en-US" sz="2800" i="1" dirty="0" smtClean="0">
                <a:solidFill>
                  <a:srgbClr val="FF0000"/>
                </a:solidFill>
              </a:rPr>
              <a:t>Austin)</a:t>
            </a:r>
            <a:r>
              <a:rPr lang="en-US" sz="2800" dirty="0" smtClean="0"/>
              <a:t>, </a:t>
            </a:r>
          </a:p>
          <a:p>
            <a:r>
              <a:rPr lang="en-US" sz="2800" i="1" dirty="0" err="1" smtClean="0"/>
              <a:t>Muli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Safra</a:t>
            </a:r>
            <a:r>
              <a:rPr lang="en-US" sz="2800" i="1" dirty="0" smtClean="0"/>
              <a:t> (TAU)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914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646" y="0"/>
            <a:ext cx="10515600" cy="13255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Eigenspaces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40093"/>
            <a:ext cx="10515600" cy="1536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sym typeface="Symbol" panose="05050102010706020507" pitchFamily="18" charset="2"/>
              </a:rPr>
              <a:t>Lemma: </a:t>
            </a:r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be the space of functions of degree </a:t>
            </a:r>
            <a:r>
              <a:rPr lang="en-US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that are orthogonal to the functions of degree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i-1</a:t>
            </a:r>
            <a:r>
              <a:rPr lang="en-US" dirty="0" smtClean="0">
                <a:sym typeface="Symbol" panose="05050102010706020507" pitchFamily="18" charset="2"/>
              </a:rPr>
              <a:t>. Then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is an </a:t>
            </a:r>
            <a:r>
              <a:rPr lang="en-US" dirty="0" err="1" smtClean="0">
                <a:sym typeface="Symbol" panose="05050102010706020507" pitchFamily="18" charset="2"/>
              </a:rPr>
              <a:t>eigenspace</a:t>
            </a:r>
            <a:r>
              <a:rPr lang="en-US" dirty="0" smtClean="0">
                <a:sym typeface="Symbol" panose="05050102010706020507" pitchFamily="18" charset="2"/>
              </a:rPr>
              <a:t> of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with eigenvalue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 (L/K)</a:t>
            </a:r>
            <a:r>
              <a:rPr lang="en-US" baseline="30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.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252942"/>
            <a:ext cx="7472464" cy="3698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We say that a function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dirty="0" smtClean="0"/>
              <a:t> from sets of size </a:t>
            </a:r>
            <a:r>
              <a:rPr lang="en-US" dirty="0" smtClean="0">
                <a:solidFill>
                  <a:schemeClr val="accent5"/>
                </a:solidFill>
              </a:rPr>
              <a:t>K </a:t>
            </a:r>
            <a:r>
              <a:rPr lang="en-US" dirty="0" smtClean="0"/>
              <a:t>to the reals is of </a:t>
            </a:r>
            <a:r>
              <a:rPr lang="en-US" b="1" dirty="0" smtClean="0"/>
              <a:t>degree </a:t>
            </a:r>
            <a:r>
              <a:rPr lang="en-US" b="1" dirty="0" err="1" smtClean="0"/>
              <a:t>i</a:t>
            </a:r>
            <a:r>
              <a:rPr lang="en-US" dirty="0" smtClean="0"/>
              <a:t> if there exists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dirty="0" smtClean="0"/>
              <a:t> from sets of size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/>
              <a:t> to the reals such that: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5"/>
                </a:solidFill>
              </a:rPr>
              <a:t>F(A) = ∑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A,|I|=</a:t>
            </a:r>
            <a:r>
              <a:rPr lang="en-US" baseline="-25000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f(I)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  <a:r>
              <a:rPr lang="en-US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For example: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/>
                </a:solidFill>
              </a:rPr>
              <a:t>F(A) = “does A contain x?”</a:t>
            </a:r>
            <a:r>
              <a:rPr lang="en-US" dirty="0" smtClean="0"/>
              <a:t> is of degree </a:t>
            </a:r>
            <a:r>
              <a:rPr lang="en-US" dirty="0" smtClean="0">
                <a:solidFill>
                  <a:schemeClr val="accent5"/>
                </a:solidFill>
              </a:rPr>
              <a:t>1</a:t>
            </a:r>
            <a:r>
              <a:rPr lang="en-US" dirty="0" smtClean="0"/>
              <a:t>: take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f({y})=“does y=x?”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6" name="Oval 5"/>
          <p:cNvSpPr/>
          <p:nvPr/>
        </p:nvSpPr>
        <p:spPr>
          <a:xfrm rot="798568">
            <a:off x="8813258" y="1325563"/>
            <a:ext cx="2345987" cy="2983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61919" y="1857982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095699" y="246551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233499" y="1664475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233499" y="241576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0168386" y="3264859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517852" y="2989552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360662" y="3590313"/>
            <a:ext cx="314380" cy="31128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090304" y="1568029"/>
            <a:ext cx="575136" cy="52113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402781" y="2921694"/>
            <a:ext cx="509819" cy="46026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rot="16585735">
            <a:off x="9004417" y="2351622"/>
            <a:ext cx="508244" cy="56955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6585735">
            <a:off x="9250011" y="3489612"/>
            <a:ext cx="537986" cy="51438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rot="16585735">
            <a:off x="10140560" y="2328306"/>
            <a:ext cx="500578" cy="504156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16585735">
            <a:off x="9328566" y="1761781"/>
            <a:ext cx="570390" cy="4919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14927003">
            <a:off x="10051204" y="3081144"/>
            <a:ext cx="521447" cy="62045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252553" y="817123"/>
            <a:ext cx="5237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A</a:t>
            </a:r>
            <a:endParaRPr lang="en-US" sz="3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4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Picture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7022623"/>
              </p:ext>
            </p:extLst>
          </p:nvPr>
        </p:nvGraphicFramePr>
        <p:xfrm>
          <a:off x="493656" y="1787792"/>
          <a:ext cx="8128000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1371" y="488069"/>
            <a:ext cx="69847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Johnson transition matrix </a:t>
            </a:r>
            <a:r>
              <a:rPr lang="en-US" sz="2400" dirty="0" smtClean="0">
                <a:solidFill>
                  <a:schemeClr val="accent5"/>
                </a:solidFill>
              </a:rPr>
              <a:t>J</a:t>
            </a:r>
            <a:r>
              <a:rPr lang="en-US" sz="2400" dirty="0"/>
              <a:t> </a:t>
            </a:r>
            <a:r>
              <a:rPr lang="en-US" sz="2400" dirty="0" smtClean="0"/>
              <a:t>has </a:t>
            </a:r>
            <a:r>
              <a:rPr lang="en-US" sz="2400" dirty="0" smtClean="0">
                <a:solidFill>
                  <a:schemeClr val="accent5"/>
                </a:solidFill>
              </a:rPr>
              <a:t>K+1</a:t>
            </a:r>
            <a:r>
              <a:rPr lang="en-US" sz="2400" dirty="0" smtClean="0"/>
              <a:t> </a:t>
            </a:r>
            <a:r>
              <a:rPr lang="en-US" sz="2400" dirty="0" err="1" smtClean="0"/>
              <a:t>eigenspaces</a:t>
            </a:r>
            <a:r>
              <a:rPr lang="en-US" sz="2400" dirty="0" smtClean="0"/>
              <a:t>; the </a:t>
            </a:r>
            <a:r>
              <a:rPr lang="en-US" sz="24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err="1" smtClean="0"/>
              <a:t>’th</a:t>
            </a:r>
            <a:r>
              <a:rPr lang="en-US" sz="2400" dirty="0" smtClean="0"/>
              <a:t> corresponds to degree </a:t>
            </a:r>
            <a:r>
              <a:rPr lang="en-US" sz="24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smtClean="0"/>
              <a:t>; has eigenvalue roughly </a:t>
            </a:r>
            <a:r>
              <a:rPr lang="en-US" sz="2400" dirty="0" smtClean="0">
                <a:solidFill>
                  <a:schemeClr val="accent5"/>
                </a:solidFill>
              </a:rPr>
              <a:t>(L/K)</a:t>
            </a:r>
            <a:r>
              <a:rPr lang="en-US" sz="2400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809542" y="5206405"/>
            <a:ext cx="3022272" cy="630091"/>
          </a:xfrm>
          <a:prstGeom prst="wedgeRoundRectCallout">
            <a:avLst>
              <a:gd name="adj1" fmla="val -92056"/>
              <a:gd name="adj2" fmla="val -1403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Zoom-in/Dictators</a:t>
            </a:r>
            <a:endParaRPr lang="en-US" sz="2800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5578609" y="3865069"/>
            <a:ext cx="4402952" cy="1241942"/>
          </a:xfrm>
          <a:prstGeom prst="wedgeRoundRectCallout">
            <a:avLst>
              <a:gd name="adj1" fmla="val -67786"/>
              <a:gd name="adj2" fmla="val 7880"/>
              <a:gd name="adj3" fmla="val 1666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For simplicity, we’ll prove that </a:t>
            </a:r>
            <a:r>
              <a:rPr lang="en-US" sz="2400" dirty="0" smtClean="0">
                <a:solidFill>
                  <a:schemeClr val="accent5"/>
                </a:solidFill>
              </a:rPr>
              <a:t>F</a:t>
            </a:r>
            <a:r>
              <a:rPr lang="en-US" sz="2400" dirty="0" smtClean="0">
                <a:solidFill>
                  <a:schemeClr val="tx1"/>
                </a:solidFill>
              </a:rPr>
              <a:t> is not almost entirely in one level </a:t>
            </a:r>
            <a:r>
              <a:rPr lang="en-US" sz="24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, i.e., </a:t>
            </a:r>
            <a:r>
              <a:rPr lang="en-US" sz="2400" dirty="0">
                <a:solidFill>
                  <a:schemeClr val="accent5"/>
                </a:solidFill>
              </a:rPr>
              <a:t>|</a:t>
            </a:r>
            <a:r>
              <a:rPr lang="en-US" sz="2400" dirty="0" smtClean="0">
                <a:solidFill>
                  <a:schemeClr val="accent5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i</a:t>
            </a:r>
            <a:r>
              <a:rPr lang="en-US" sz="2400" dirty="0" smtClean="0">
                <a:solidFill>
                  <a:schemeClr val="accent5"/>
                </a:solidFill>
              </a:rPr>
              <a:t>|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2</a:t>
            </a:r>
            <a:r>
              <a:rPr lang="en-US" sz="2400" baseline="30000" dirty="0" smtClean="0">
                <a:solidFill>
                  <a:schemeClr val="accent5"/>
                </a:solidFill>
              </a:rPr>
              <a:t>2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&lt;0.99</a:t>
            </a:r>
            <a:r>
              <a:rPr lang="en-US" sz="2400" dirty="0" smtClean="0">
                <a:solidFill>
                  <a:schemeClr val="accent5"/>
                </a:solidFill>
              </a:rPr>
              <a:t>|F|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2</a:t>
            </a:r>
            <a:r>
              <a:rPr lang="en-US" sz="2400" baseline="30000" dirty="0" smtClean="0">
                <a:solidFill>
                  <a:schemeClr val="accent5"/>
                </a:solidFill>
              </a:rPr>
              <a:t>2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8731922" y="1817453"/>
            <a:ext cx="235734" cy="1877900"/>
          </a:xfrm>
          <a:prstGeom prst="rightBrace">
            <a:avLst>
              <a:gd name="adj1" fmla="val 130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76544" y="1642607"/>
            <a:ext cx="3095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0021"/>
                </a:solidFill>
              </a:rPr>
              <a:t>Main Lemma: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 smtClean="0"/>
              <a:t>Small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/>
              <a:t>p</a:t>
            </a:r>
            <a:r>
              <a:rPr lang="en-US" sz="2400" dirty="0" smtClean="0"/>
              <a:t>seudorandom families </a:t>
            </a:r>
            <a:r>
              <a:rPr lang="en-US" sz="2400" dirty="0">
                <a:solidFill>
                  <a:schemeClr val="accent5"/>
                </a:solidFill>
              </a:rPr>
              <a:t>F</a:t>
            </a:r>
            <a:r>
              <a:rPr lang="en-US" sz="2400" dirty="0" smtClean="0">
                <a:solidFill>
                  <a:schemeClr val="accent5"/>
                </a:solidFill>
              </a:rPr>
              <a:t>=</a:t>
            </a:r>
            <a:r>
              <a:rPr lang="en-US" sz="2400" dirty="0">
                <a:solidFill>
                  <a:schemeClr val="accent5"/>
                </a:solidFill>
              </a:rPr>
              <a:t> ∑</a:t>
            </a:r>
            <a:r>
              <a:rPr lang="en-US" sz="2400" baseline="-25000" dirty="0" err="1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i</a:t>
            </a:r>
            <a:r>
              <a:rPr lang="en-US" sz="2400" dirty="0" smtClean="0"/>
              <a:t> concentrated on upper levels, i.e.,     </a:t>
            </a:r>
            <a:r>
              <a:rPr lang="en-US" sz="2400" dirty="0" smtClean="0">
                <a:solidFill>
                  <a:schemeClr val="accent5"/>
                </a:solidFill>
              </a:rPr>
              <a:t>∑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i</a:t>
            </a:r>
            <a:r>
              <a:rPr lang="en-US" sz="24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r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4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4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&lt;0.01|F|</a:t>
            </a:r>
            <a:r>
              <a:rPr lang="en-US" sz="24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47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217" y="454020"/>
            <a:ext cx="10640788" cy="5455961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b="1" dirty="0">
                <a:solidFill>
                  <a:srgbClr val="A50021"/>
                </a:solidFill>
              </a:rPr>
              <a:t>Fourth Moment Lemma:</a:t>
            </a:r>
            <a:r>
              <a:rPr lang="en-US" dirty="0"/>
              <a:t> Let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be sufficiently large. 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</a:t>
            </a:r>
            <a:r>
              <a:rPr lang="en-US" dirty="0" smtClean="0"/>
              <a:t>be of fraction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 </a:t>
            </a:r>
            <a:r>
              <a:rPr lang="en-US" dirty="0" smtClean="0">
                <a:sym typeface="Symbol" panose="05050102010706020507" pitchFamily="18" charset="2"/>
              </a:rPr>
              <a:t>and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5"/>
                </a:solidFill>
              </a:rPr>
              <a:t>(r,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-pseudorandom with </a:t>
            </a:r>
            <a:r>
              <a:rPr lang="en-US" dirty="0">
                <a:solidFill>
                  <a:schemeClr val="accent5"/>
                </a:solidFill>
              </a:rPr>
              <a:t>F=F</a:t>
            </a:r>
            <a:r>
              <a:rPr lang="en-US" baseline="-25000" dirty="0">
                <a:solidFill>
                  <a:schemeClr val="accent5"/>
                </a:solidFill>
              </a:rPr>
              <a:t>0</a:t>
            </a:r>
            <a:r>
              <a:rPr lang="en-US" dirty="0">
                <a:solidFill>
                  <a:schemeClr val="accent5"/>
                </a:solidFill>
              </a:rPr>
              <a:t>+…+F</a:t>
            </a:r>
            <a:r>
              <a:rPr lang="en-US" baseline="-25000" dirty="0">
                <a:solidFill>
                  <a:schemeClr val="accent5"/>
                </a:solidFill>
              </a:rPr>
              <a:t>K</a:t>
            </a:r>
            <a:r>
              <a:rPr lang="en-US" dirty="0"/>
              <a:t> where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 is in the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 err="1"/>
              <a:t>‘th</a:t>
            </a:r>
            <a:r>
              <a:rPr lang="en-US" dirty="0"/>
              <a:t> </a:t>
            </a:r>
            <a:r>
              <a:rPr lang="en-US" dirty="0" err="1"/>
              <a:t>eigenspace</a:t>
            </a:r>
            <a:r>
              <a:rPr lang="en-US" dirty="0"/>
              <a:t>. Then 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/>
              <a:t>, 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 smtClean="0">
                <a:solidFill>
                  <a:schemeClr val="accent5"/>
                </a:solidFill>
              </a:rPr>
              <a:t>O(</a:t>
            </a:r>
            <a:r>
              <a:rPr lang="en-US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o(1)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A50021"/>
                </a:solidFill>
              </a:rPr>
              <a:t>F not almost entirely on one level 0</a:t>
            </a:r>
            <a:r>
              <a:rPr lang="en-US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</a:t>
            </a:r>
            <a:r>
              <a:rPr lang="en-US" b="1" dirty="0" smtClean="0">
                <a:solidFill>
                  <a:srgbClr val="A50021"/>
                </a:solidFill>
              </a:rPr>
              <a:t>i</a:t>
            </a:r>
            <a:r>
              <a:rPr lang="en-US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r</a:t>
            </a:r>
            <a:r>
              <a:rPr lang="en-US" b="1" dirty="0" smtClean="0">
                <a:solidFill>
                  <a:srgbClr val="A50021"/>
                </a:solidFill>
              </a:rPr>
              <a:t>: </a:t>
            </a:r>
            <a:r>
              <a:rPr lang="en-US" dirty="0" smtClean="0"/>
              <a:t>Assume on way of contradiction that </a:t>
            </a:r>
            <a:r>
              <a:rPr lang="en-US" dirty="0" smtClean="0">
                <a:solidFill>
                  <a:schemeClr val="accent5"/>
                </a:solidFill>
              </a:rPr>
              <a:t>|F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|</a:t>
            </a:r>
            <a:r>
              <a:rPr lang="en-US" baseline="-25000" dirty="0" smtClean="0">
                <a:solidFill>
                  <a:schemeClr val="accent5"/>
                </a:solidFill>
              </a:rPr>
              <a:t>2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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0.99|F|</a:t>
            </a:r>
            <a:r>
              <a:rPr lang="en-US" baseline="-25000" dirty="0" smtClean="0">
                <a:solidFill>
                  <a:schemeClr val="accent5"/>
                </a:solidFill>
              </a:rPr>
              <a:t>2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=0.99</a:t>
            </a:r>
            <a:r>
              <a:rPr lang="en-US" dirty="0" smtClean="0"/>
              <a:t>. Then </a:t>
            </a:r>
            <a:r>
              <a:rPr lang="en-US" dirty="0" smtClean="0">
                <a:solidFill>
                  <a:schemeClr val="accent5"/>
                </a:solidFill>
              </a:rPr>
              <a:t>F(A)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 </a:t>
            </a:r>
            <a:r>
              <a:rPr lang="en-US" dirty="0"/>
              <a:t>for </a:t>
            </a:r>
            <a:r>
              <a:rPr lang="en-US" dirty="0" smtClean="0"/>
              <a:t>all but at most </a:t>
            </a:r>
            <a:r>
              <a:rPr lang="en-US" dirty="0" smtClean="0">
                <a:solidFill>
                  <a:schemeClr val="accent5"/>
                </a:solidFill>
              </a:rPr>
              <a:t>0.01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 </a:t>
            </a:r>
            <a:r>
              <a:rPr lang="en-US" dirty="0" smtClean="0">
                <a:sym typeface="Symbol" panose="05050102010706020507" pitchFamily="18" charset="2"/>
              </a:rPr>
              <a:t>fraction of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/>
                </a:solidFill>
              </a:rPr>
              <a:t>A</a:t>
            </a:r>
            <a:r>
              <a:rPr lang="en-US" dirty="0" smtClean="0"/>
              <a:t>, and since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dirty="0" smtClean="0"/>
              <a:t> is a set of fraction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 </a:t>
            </a:r>
            <a:r>
              <a:rPr lang="en-US" dirty="0" smtClean="0"/>
              <a:t>we have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4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[F(A)</a:t>
            </a:r>
            <a:r>
              <a:rPr lang="en-US" baseline="30000" dirty="0" smtClean="0">
                <a:solidFill>
                  <a:schemeClr val="accent5"/>
                </a:solidFill>
              </a:rPr>
              <a:t>4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=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</a:t>
            </a:r>
            <a:r>
              <a:rPr lang="en-US" dirty="0" smtClean="0">
                <a:solidFill>
                  <a:schemeClr val="accent5"/>
                </a:solidFill>
              </a:rPr>
              <a:t> 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</a:rPr>
              <a:t>]</a:t>
            </a:r>
            <a:r>
              <a:rPr lang="en-US" dirty="0" smtClean="0">
                <a:sym typeface="Symbol" panose="05050102010706020507" pitchFamily="18" charset="2"/>
              </a:rPr>
              <a:t> , which contradicts the Fourth Moment Lemma.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(More generally, Fourth Moment Lemma implies </a:t>
            </a:r>
            <a:r>
              <a:rPr lang="en-US" dirty="0" smtClean="0">
                <a:solidFill>
                  <a:schemeClr val="accent5"/>
                </a:solidFill>
              </a:rPr>
              <a:t>E</a:t>
            </a:r>
            <a:r>
              <a:rPr lang="en-US" baseline="-25000" dirty="0" smtClean="0">
                <a:solidFill>
                  <a:schemeClr val="accent5"/>
                </a:solidFill>
              </a:rPr>
              <a:t>A</a:t>
            </a:r>
            <a:r>
              <a:rPr lang="en-US" dirty="0" smtClean="0">
                <a:solidFill>
                  <a:schemeClr val="accent5"/>
                </a:solidFill>
              </a:rPr>
              <a:t>[F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</a:t>
            </a:r>
            <a:r>
              <a:rPr lang="en-US" baseline="30000" dirty="0" smtClean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 smtClean="0">
                <a:solidFill>
                  <a:schemeClr val="accent5"/>
                </a:solidFill>
              </a:rPr>
              <a:t>O(</a:t>
            </a:r>
            <a:r>
              <a:rPr lang="en-US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</a:t>
            </a:r>
            <a:r>
              <a:rPr lang="en-US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1/4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 </a:t>
            </a:r>
            <a:r>
              <a:rPr lang="en-US" dirty="0"/>
              <a:t>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</a:t>
            </a:r>
            <a:r>
              <a:rPr lang="en-US" dirty="0" smtClean="0">
                <a:solidFill>
                  <a:schemeClr val="accent5"/>
                </a:solidFill>
              </a:rPr>
              <a:t>r</a:t>
            </a:r>
            <a:r>
              <a:rPr lang="en-US" dirty="0" smtClean="0">
                <a:sym typeface="Symbol" panose="05050102010706020507" pitchFamily="18" charset="2"/>
              </a:rPr>
              <a:t>, which implies the main lemma)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07146" y="454020"/>
            <a:ext cx="10703859" cy="1536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7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Technical Difficulty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360" y="189478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A50021"/>
                </a:solidFill>
              </a:rPr>
              <a:t>Fourth Moment Lemma:</a:t>
            </a:r>
            <a:r>
              <a:rPr lang="en-US" dirty="0"/>
              <a:t> Let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be sufficiently large. Let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dirty="0"/>
              <a:t> be of fraction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 </a:t>
            </a:r>
            <a:r>
              <a:rPr lang="en-US" dirty="0">
                <a:sym typeface="Symbol" panose="05050102010706020507" pitchFamily="18" charset="2"/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chemeClr val="accent5"/>
                </a:solidFill>
              </a:rPr>
              <a:t>(r,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chemeClr val="accent5"/>
                </a:solidFill>
              </a:rPr>
              <a:t>)</a:t>
            </a:r>
            <a:r>
              <a:rPr lang="en-US" dirty="0"/>
              <a:t>-pseudorandom with </a:t>
            </a:r>
            <a:r>
              <a:rPr lang="en-US" dirty="0">
                <a:solidFill>
                  <a:schemeClr val="accent5"/>
                </a:solidFill>
              </a:rPr>
              <a:t>F=F</a:t>
            </a:r>
            <a:r>
              <a:rPr lang="en-US" baseline="-25000" dirty="0">
                <a:solidFill>
                  <a:schemeClr val="accent5"/>
                </a:solidFill>
              </a:rPr>
              <a:t>0</a:t>
            </a:r>
            <a:r>
              <a:rPr lang="en-US" dirty="0">
                <a:solidFill>
                  <a:schemeClr val="accent5"/>
                </a:solidFill>
              </a:rPr>
              <a:t>+…+F</a:t>
            </a:r>
            <a:r>
              <a:rPr lang="en-US" baseline="-25000" dirty="0">
                <a:solidFill>
                  <a:schemeClr val="accent5"/>
                </a:solidFill>
              </a:rPr>
              <a:t>K</a:t>
            </a:r>
            <a:r>
              <a:rPr lang="en-US" dirty="0"/>
              <a:t> where </a:t>
            </a:r>
            <a:r>
              <a:rPr lang="en-US" dirty="0">
                <a:solidFill>
                  <a:schemeClr val="accent5"/>
                </a:solidFill>
              </a:rPr>
              <a:t>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/>
              <a:t> is in the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 err="1"/>
              <a:t>‘th</a:t>
            </a:r>
            <a:r>
              <a:rPr lang="en-US" dirty="0"/>
              <a:t> </a:t>
            </a:r>
            <a:r>
              <a:rPr lang="en-US" dirty="0" err="1"/>
              <a:t>eigenspace</a:t>
            </a:r>
            <a:r>
              <a:rPr lang="en-US" dirty="0"/>
              <a:t>. Then for </a:t>
            </a:r>
            <a:r>
              <a:rPr lang="en-US" dirty="0" err="1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=0,…,r</a:t>
            </a:r>
            <a:r>
              <a:rPr lang="en-US" dirty="0"/>
              <a:t>, we have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4</a:t>
            </a:r>
            <a:r>
              <a:rPr lang="en-US" dirty="0">
                <a:solidFill>
                  <a:schemeClr val="accent5"/>
                </a:solidFill>
              </a:rPr>
              <a:t>]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dirty="0">
                <a:solidFill>
                  <a:schemeClr val="accent5"/>
                </a:solidFill>
              </a:rPr>
              <a:t> 2</a:t>
            </a:r>
            <a:r>
              <a:rPr lang="en-US" baseline="30000" dirty="0" smtClean="0">
                <a:solidFill>
                  <a:schemeClr val="accent5"/>
                </a:solidFill>
              </a:rPr>
              <a:t>O(</a:t>
            </a:r>
            <a:r>
              <a:rPr lang="en-US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baseline="30000" dirty="0">
                <a:solidFill>
                  <a:schemeClr val="accent5"/>
                </a:solidFill>
              </a:rPr>
              <a:t>)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 </a:t>
            </a:r>
            <a:r>
              <a:rPr lang="en-US" dirty="0">
                <a:solidFill>
                  <a:schemeClr val="accent5"/>
                </a:solidFill>
              </a:rPr>
              <a:t>E</a:t>
            </a:r>
            <a:r>
              <a:rPr lang="en-US" baseline="-25000" dirty="0">
                <a:solidFill>
                  <a:schemeClr val="accent5"/>
                </a:solidFill>
              </a:rPr>
              <a:t>A</a:t>
            </a:r>
            <a:r>
              <a:rPr lang="en-US" dirty="0">
                <a:solidFill>
                  <a:schemeClr val="accent5"/>
                </a:solidFill>
              </a:rPr>
              <a:t>[F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dirty="0">
                <a:solidFill>
                  <a:schemeClr val="accent5"/>
                </a:solidFill>
              </a:rPr>
              <a:t>(A)</a:t>
            </a:r>
            <a:r>
              <a:rPr lang="en-US" baseline="30000" dirty="0">
                <a:solidFill>
                  <a:schemeClr val="accent5"/>
                </a:solidFill>
              </a:rPr>
              <a:t>2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+ o(1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Write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baseline="-25000" dirty="0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(A)=</a:t>
            </a:r>
            <a:r>
              <a:rPr lang="en-US" dirty="0">
                <a:solidFill>
                  <a:schemeClr val="accent5"/>
                </a:solidFill>
              </a:rPr>
              <a:t>∑</a:t>
            </a:r>
            <a:r>
              <a:rPr lang="en-US" baseline="-25000" dirty="0">
                <a:solidFill>
                  <a:schemeClr val="accent5"/>
                </a:solidFill>
              </a:rPr>
              <a:t>I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A,|I|=</a:t>
            </a:r>
            <a:r>
              <a:rPr lang="en-US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 f(I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	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	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A</a:t>
            </a:r>
            <a:r>
              <a:rPr lang="en-US" sz="3200" b="1" dirty="0" smtClean="0">
                <a:solidFill>
                  <a:schemeClr val="accent5"/>
                </a:solidFill>
              </a:rPr>
              <a:t>[F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i</a:t>
            </a:r>
            <a:r>
              <a:rPr lang="en-US" sz="3200" b="1" dirty="0" smtClean="0">
                <a:solidFill>
                  <a:schemeClr val="accent5"/>
                </a:solidFill>
              </a:rPr>
              <a:t>(A)</a:t>
            </a:r>
            <a:r>
              <a:rPr lang="en-US" sz="3200" b="1" baseline="30000" dirty="0" smtClean="0">
                <a:solidFill>
                  <a:schemeClr val="accent5"/>
                </a:solidFill>
              </a:rPr>
              <a:t>4</a:t>
            </a:r>
            <a:r>
              <a:rPr lang="en-US" sz="3200" b="1" dirty="0" smtClean="0">
                <a:solidFill>
                  <a:schemeClr val="accent5"/>
                </a:solidFill>
              </a:rPr>
              <a:t>]=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A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b="1" dirty="0" smtClean="0">
                <a:solidFill>
                  <a:schemeClr val="accent5"/>
                </a:solidFill>
              </a:rPr>
              <a:t>∑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I</a:t>
            </a:r>
            <a:r>
              <a:rPr lang="en-US" sz="3200" b="1" baseline="-40000" dirty="0" smtClean="0">
                <a:solidFill>
                  <a:schemeClr val="accent5"/>
                </a:solidFill>
              </a:rPr>
              <a:t>1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,I</a:t>
            </a:r>
            <a:r>
              <a:rPr lang="en-US" sz="3200" b="1" baseline="-40000" dirty="0" smtClean="0">
                <a:solidFill>
                  <a:schemeClr val="accent5"/>
                </a:solidFill>
              </a:rPr>
              <a:t>2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,I</a:t>
            </a:r>
            <a:r>
              <a:rPr lang="en-US" sz="3200" b="1" baseline="-40000" dirty="0" smtClean="0">
                <a:solidFill>
                  <a:schemeClr val="accent5"/>
                </a:solidFill>
              </a:rPr>
              <a:t>3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,I</a:t>
            </a:r>
            <a:r>
              <a:rPr lang="en-US" sz="3200" b="1" baseline="-40000" dirty="0" smtClean="0">
                <a:solidFill>
                  <a:schemeClr val="accent5"/>
                </a:solidFill>
              </a:rPr>
              <a:t>4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</a:t>
            </a:r>
            <a:r>
              <a:rPr lang="en-US" sz="3200" b="1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A,|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3200" b="1" baseline="-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j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|=</a:t>
            </a:r>
            <a:r>
              <a:rPr lang="en-US" sz="3200" b="1" baseline="-25000" dirty="0" err="1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3200" b="1" dirty="0">
                <a:solidFill>
                  <a:schemeClr val="accent5"/>
                </a:solidFill>
                <a:sym typeface="Symbol" panose="05050102010706020507" pitchFamily="18" charset="2"/>
              </a:rPr>
              <a:t> </a:t>
            </a:r>
            <a:r>
              <a:rPr lang="en-US" sz="3200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f(I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sz="3200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3</a:t>
            </a:r>
            <a:r>
              <a:rPr lang="en-US" sz="3200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)f(I</a:t>
            </a:r>
            <a:r>
              <a:rPr lang="en-US" sz="3200" b="1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4</a:t>
            </a:r>
            <a:r>
              <a:rPr lang="en-US" sz="3200" b="1" dirty="0" smtClean="0">
                <a:solidFill>
                  <a:schemeClr val="accent5"/>
                </a:solidFill>
                <a:sym typeface="Symbol" panose="05050102010706020507" pitchFamily="18" charset="2"/>
              </a:rPr>
              <a:t>)]</a:t>
            </a:r>
            <a:r>
              <a:rPr lang="en-US" sz="3200" b="1" dirty="0" smtClean="0">
                <a:sym typeface="Symbol" panose="05050102010706020507" pitchFamily="18" charset="2"/>
              </a:rPr>
              <a:t>.</a:t>
            </a:r>
            <a:endParaRPr lang="en-US" sz="32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8618" y="1854655"/>
            <a:ext cx="10703859" cy="13342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72538" y="5163669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838586" y="5163669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16823" y="5528660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015112" y="4912657"/>
            <a:ext cx="2743200" cy="729983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72635" y="4583958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2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8971" y="489245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1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1796" y="580660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3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27468" y="4893383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4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07670" y="4823390"/>
            <a:ext cx="2697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How to bound correlations??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23494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307" y="419447"/>
            <a:ext cx="10515600" cy="3555905"/>
          </a:xfrm>
        </p:spPr>
        <p:txBody>
          <a:bodyPr/>
          <a:lstStyle/>
          <a:p>
            <a:r>
              <a:rPr lang="en-US" dirty="0" smtClean="0"/>
              <a:t>For simplicity, assume </a:t>
            </a:r>
            <a:r>
              <a:rPr lang="en-US" dirty="0" err="1" smtClean="0">
                <a:solidFill>
                  <a:schemeClr val="accent5"/>
                </a:solidFill>
              </a:rPr>
              <a:t>i</a:t>
            </a:r>
            <a:r>
              <a:rPr lang="en-US" dirty="0" smtClean="0">
                <a:solidFill>
                  <a:schemeClr val="accent5"/>
                </a:solidFill>
              </a:rPr>
              <a:t>=3</a:t>
            </a:r>
            <a:r>
              <a:rPr lang="en-US" dirty="0" smtClean="0"/>
              <a:t> and consider third moments.</a:t>
            </a:r>
          </a:p>
          <a:p>
            <a:r>
              <a:rPr lang="en-US" dirty="0" smtClean="0"/>
              <a:t>Fix the “intersection pattern” (How many elements in 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1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3</a:t>
            </a:r>
            <a:r>
              <a:rPr lang="en-US" dirty="0" smtClean="0"/>
              <a:t>? How many in 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1</a:t>
            </a:r>
            <a:r>
              <a:rPr lang="en-US" baseline="30000" dirty="0">
                <a:solidFill>
                  <a:schemeClr val="accent5"/>
                </a:solidFill>
              </a:rPr>
              <a:t>c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2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</a:t>
            </a:r>
            <a:r>
              <a:rPr lang="en-US" dirty="0" smtClean="0">
                <a:solidFill>
                  <a:schemeClr val="accent5"/>
                </a:solidFill>
              </a:rPr>
              <a:t>I</a:t>
            </a:r>
            <a:r>
              <a:rPr lang="en-US" baseline="-25000" dirty="0" smtClean="0">
                <a:solidFill>
                  <a:schemeClr val="accent5"/>
                </a:solidFill>
              </a:rPr>
              <a:t>3</a:t>
            </a:r>
            <a:r>
              <a:rPr lang="en-US" dirty="0" smtClean="0"/>
              <a:t>? …). For simplicity, focus on the pattern below.</a:t>
            </a:r>
            <a:endParaRPr lang="he-IL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Cauchy-Schwarz &amp; Restrict technique:</a:t>
            </a:r>
          </a:p>
          <a:p>
            <a:endParaRPr lang="en-US" b="1" dirty="0">
              <a:solidFill>
                <a:srgbClr val="7030A0"/>
              </a:solidFill>
            </a:endParaRPr>
          </a:p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dirty="0" smtClean="0"/>
              <a:t>Can be shown to be proportional to:</a:t>
            </a:r>
          </a:p>
        </p:txBody>
      </p:sp>
      <p:sp>
        <p:nvSpPr>
          <p:cNvPr id="4" name="Oval 3"/>
          <p:cNvSpPr/>
          <p:nvPr/>
        </p:nvSpPr>
        <p:spPr>
          <a:xfrm>
            <a:off x="8959576" y="4285416"/>
            <a:ext cx="1669355" cy="1754270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9895110" y="4570027"/>
            <a:ext cx="1630935" cy="1584881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665229" y="3526968"/>
            <a:ext cx="1691767" cy="1697558"/>
          </a:xfrm>
          <a:prstGeom prst="ellipse">
            <a:avLst/>
          </a:prstGeom>
          <a:solidFill>
            <a:srgbClr val="66FF99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261381" y="3502276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2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40900" y="4866658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1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40136" y="5403037"/>
            <a:ext cx="543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3</a:t>
            </a:r>
            <a:endParaRPr lang="en-US" sz="2800" baseline="-25000" dirty="0">
              <a:solidFill>
                <a:schemeClr val="accent5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784969" y="4460971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0728183" y="4732187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0100014" y="5371919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0213993" y="4813155"/>
            <a:ext cx="284309" cy="268942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810871" y="2451467"/>
            <a:ext cx="7377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/>
                </a:solidFill>
              </a:rPr>
              <a:t>E</a:t>
            </a:r>
            <a:r>
              <a:rPr lang="en-US" sz="3200" baseline="-25000" dirty="0">
                <a:solidFill>
                  <a:schemeClr val="accent5"/>
                </a:solidFill>
              </a:rPr>
              <a:t>x1,x2,x3,x4</a:t>
            </a:r>
            <a:r>
              <a:rPr lang="en-US" sz="3200" dirty="0">
                <a:solidFill>
                  <a:schemeClr val="accent5"/>
                </a:solidFill>
              </a:rPr>
              <a:t>[f({x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1566585" y="2448422"/>
            <a:ext cx="801732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x2,x3,x4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 smtClean="0">
                <a:solidFill>
                  <a:srgbClr val="002060"/>
                </a:solidFill>
              </a:rPr>
              <a:t>E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x1</a:t>
            </a:r>
            <a:r>
              <a:rPr lang="en-US" sz="3200" b="1" dirty="0" smtClean="0">
                <a:solidFill>
                  <a:srgbClr val="002060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dirty="0" smtClean="0">
                <a:solidFill>
                  <a:srgbClr val="002060"/>
                </a:solidFill>
              </a:rPr>
              <a:t>]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1019729" y="2446778"/>
            <a:ext cx="961624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x2,x3,x4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 smtClean="0">
                <a:solidFill>
                  <a:srgbClr val="002060"/>
                </a:solidFill>
              </a:rPr>
              <a:t>E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x1</a:t>
            </a:r>
            <a:r>
              <a:rPr lang="en-US" sz="3200" b="1" dirty="0" smtClean="0">
                <a:solidFill>
                  <a:srgbClr val="002060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chemeClr val="accent5"/>
                </a:solidFill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E</a:t>
            </a:r>
            <a:r>
              <a:rPr lang="en-US" sz="3200" b="1" baseline="-25000" dirty="0" smtClean="0">
                <a:solidFill>
                  <a:srgbClr val="002060"/>
                </a:solidFill>
              </a:rPr>
              <a:t>x1</a:t>
            </a:r>
            <a:r>
              <a:rPr lang="en-US" sz="3200" b="1" dirty="0" smtClean="0">
                <a:solidFill>
                  <a:srgbClr val="002060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002060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>
                <a:solidFill>
                  <a:schemeClr val="accent5"/>
                </a:solidFill>
              </a:rPr>
              <a:t>})]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1102973" y="2445498"/>
            <a:ext cx="1047686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x2,x4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x3</a:t>
            </a:r>
            <a:r>
              <a:rPr lang="en-US" sz="3200" b="1" dirty="0" smtClean="0"/>
              <a:t>[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chemeClr val="accent5"/>
                </a:solidFill>
              </a:rPr>
              <a:t> 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dirty="0" smtClean="0"/>
              <a:t>]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dirty="0" smtClean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996836" y="2448638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x2,x4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x3,x1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x3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dirty="0" smtClean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979304" y="2439198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>
                <a:solidFill>
                  <a:schemeClr val="accent5"/>
                </a:solidFill>
              </a:rPr>
              <a:t>E</a:t>
            </a:r>
            <a:r>
              <a:rPr lang="en-US" sz="3200" b="1" baseline="-25000" dirty="0">
                <a:solidFill>
                  <a:schemeClr val="accent5"/>
                </a:solidFill>
              </a:rPr>
              <a:t>x3,x1</a:t>
            </a:r>
            <a:r>
              <a:rPr lang="en-US" sz="3200" b="1" dirty="0">
                <a:solidFill>
                  <a:schemeClr val="accent5"/>
                </a:solidFill>
              </a:rPr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chemeClr val="accent5"/>
                </a:solidFill>
              </a:rPr>
              <a:t>]</a:t>
            </a:r>
            <a:r>
              <a:rPr lang="en-US" sz="3200" b="1" baseline="30000" dirty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x4</a:t>
            </a:r>
            <a:r>
              <a:rPr lang="en-US" sz="3200" b="1" dirty="0" smtClean="0"/>
              <a:t>[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x3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]</a:t>
            </a:r>
            <a:r>
              <a:rPr lang="en-US" sz="3200" dirty="0" smtClean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979303" y="2396350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/>
                </a:solidFill>
              </a:rPr>
              <a:t>E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x2</a:t>
            </a:r>
            <a:r>
              <a:rPr lang="en-US" sz="3200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/>
              <a:t>E</a:t>
            </a:r>
            <a:r>
              <a:rPr lang="en-US" sz="3200" b="1" baseline="-25000" dirty="0"/>
              <a:t>x3,x1</a:t>
            </a:r>
            <a:r>
              <a:rPr lang="en-US" sz="3200" b="1" dirty="0"/>
              <a:t>[</a:t>
            </a:r>
            <a:r>
              <a:rPr lang="en-US" sz="3200" dirty="0">
                <a:solidFill>
                  <a:schemeClr val="accent5"/>
                </a:solidFill>
              </a:rPr>
              <a:t>f({x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x4,x3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x4,x1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dirty="0" smtClean="0">
                <a:solidFill>
                  <a:schemeClr val="accent5"/>
                </a:solidFill>
              </a:rPr>
              <a:t>]</a:t>
            </a:r>
            <a:endParaRPr lang="en-US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880851" y="2362634"/>
            <a:ext cx="1153854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x2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x3,x1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]E</a:t>
            </a:r>
            <a:r>
              <a:rPr lang="en-US" sz="3200" b="1" baseline="-25000" dirty="0" smtClean="0"/>
              <a:t>x4,x3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x2,x4,x1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22390" y="2360660"/>
            <a:ext cx="118334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/>
                </a:solidFill>
              </a:rPr>
              <a:t>(max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x2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x3,x1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x2,x4,x3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]E</a:t>
            </a:r>
            <a:r>
              <a:rPr lang="en-US" sz="3200" b="1" baseline="-25000" dirty="0" smtClean="0"/>
              <a:t>x2,x4,x1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f({</a:t>
            </a:r>
            <a:r>
              <a:rPr lang="en-US" sz="3200" dirty="0">
                <a:solidFill>
                  <a:schemeClr val="accent5"/>
                </a:solidFill>
              </a:rPr>
              <a:t>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4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r>
              <a:rPr lang="en-US" sz="3200" b="1" dirty="0" smtClean="0">
                <a:solidFill>
                  <a:schemeClr val="accent5"/>
                </a:solidFill>
              </a:rPr>
              <a:t>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57455" y="2375037"/>
            <a:ext cx="118334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/>
                </a:solidFill>
              </a:rPr>
              <a:t>(max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x2</a:t>
            </a:r>
            <a:r>
              <a:rPr lang="en-US" sz="3200" b="1" dirty="0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smtClean="0">
                <a:solidFill>
                  <a:schemeClr val="accent5"/>
                </a:solidFill>
              </a:rPr>
              <a:t>x3,x1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({x</a:t>
            </a:r>
            <a:r>
              <a:rPr lang="en-US" sz="3200" baseline="-25000" dirty="0">
                <a:solidFill>
                  <a:schemeClr val="accent5"/>
                </a:solidFill>
              </a:rPr>
              <a:t>1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2</a:t>
            </a:r>
            <a:r>
              <a:rPr lang="en-US" sz="3200" dirty="0">
                <a:solidFill>
                  <a:schemeClr val="accent5"/>
                </a:solidFill>
              </a:rPr>
              <a:t>,x</a:t>
            </a:r>
            <a:r>
              <a:rPr lang="en-US" sz="3200" baseline="-25000" dirty="0">
                <a:solidFill>
                  <a:schemeClr val="accent5"/>
                </a:solidFill>
              </a:rPr>
              <a:t>3</a:t>
            </a:r>
            <a:r>
              <a:rPr lang="en-US" sz="3200" dirty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 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x1,x2,x3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dirty="0">
                <a:solidFill>
                  <a:schemeClr val="accent5"/>
                </a:solidFill>
              </a:rPr>
              <a:t>({</a:t>
            </a:r>
            <a:r>
              <a:rPr lang="en-US" sz="3200" dirty="0" smtClean="0">
                <a:solidFill>
                  <a:schemeClr val="accent5"/>
                </a:solidFill>
              </a:rPr>
              <a:t>x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1</a:t>
            </a:r>
            <a:r>
              <a:rPr lang="en-US" sz="3200" dirty="0" smtClean="0">
                <a:solidFill>
                  <a:schemeClr val="accent5"/>
                </a:solidFill>
              </a:rPr>
              <a:t>,x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2</a:t>
            </a:r>
            <a:r>
              <a:rPr lang="en-US" sz="3200" dirty="0" smtClean="0">
                <a:solidFill>
                  <a:schemeClr val="accent5"/>
                </a:solidFill>
              </a:rPr>
              <a:t>,x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3</a:t>
            </a:r>
            <a:r>
              <a:rPr lang="en-US" sz="3200" dirty="0" smtClean="0">
                <a:solidFill>
                  <a:schemeClr val="accent5"/>
                </a:solidFill>
              </a:rPr>
              <a:t>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endParaRPr lang="en-US" sz="3200" b="1" dirty="0"/>
          </a:p>
        </p:txBody>
      </p:sp>
      <p:sp>
        <p:nvSpPr>
          <p:cNvPr id="2" name="Right Brace 1"/>
          <p:cNvSpPr/>
          <p:nvPr/>
        </p:nvSpPr>
        <p:spPr>
          <a:xfrm rot="5400000">
            <a:off x="2697701" y="2795392"/>
            <a:ext cx="388749" cy="3764447"/>
          </a:xfrm>
          <a:prstGeom prst="rightBrace">
            <a:avLst>
              <a:gd name="adj1" fmla="val 72701"/>
              <a:gd name="adj2" fmla="val 51367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09855" y="3854525"/>
            <a:ext cx="60140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/>
                </a:solidFill>
              </a:rPr>
              <a:t>(</a:t>
            </a:r>
            <a:r>
              <a:rPr lang="en-US" sz="3200" b="1" dirty="0" err="1" smtClean="0">
                <a:solidFill>
                  <a:schemeClr val="accent5"/>
                </a:solidFill>
              </a:rPr>
              <a:t>max</a:t>
            </a:r>
            <a:r>
              <a:rPr lang="en-US" sz="3200" b="1" baseline="-25000" dirty="0" err="1" smtClean="0">
                <a:solidFill>
                  <a:schemeClr val="accent5"/>
                </a:solidFill>
              </a:rPr>
              <a:t>x</a:t>
            </a:r>
            <a:r>
              <a:rPr lang="en-US" sz="3200" b="1" dirty="0" err="1" smtClean="0">
                <a:solidFill>
                  <a:schemeClr val="accent5"/>
                </a:solidFill>
              </a:rPr>
              <a:t>E</a:t>
            </a:r>
            <a:r>
              <a:rPr lang="en-US" sz="3200" b="1" baseline="-25000" dirty="0" err="1" smtClean="0">
                <a:solidFill>
                  <a:schemeClr val="accent5"/>
                </a:solidFill>
              </a:rPr>
              <a:t>B</a:t>
            </a:r>
            <a:r>
              <a:rPr lang="en-US" sz="3200" b="1" dirty="0" smtClean="0">
                <a:solidFill>
                  <a:schemeClr val="accent5"/>
                </a:solidFill>
              </a:rPr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i</a:t>
            </a:r>
            <a:r>
              <a:rPr lang="en-US" sz="3200" dirty="0" smtClean="0">
                <a:solidFill>
                  <a:schemeClr val="accent5"/>
                </a:solidFill>
              </a:rPr>
              <a:t>(B</a:t>
            </a:r>
            <a:r>
              <a:rPr lang="en-US" sz="32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</a:t>
            </a:r>
            <a:r>
              <a:rPr lang="en-US" sz="3200" dirty="0" smtClean="0">
                <a:solidFill>
                  <a:schemeClr val="accent5"/>
                </a:solidFill>
              </a:rPr>
              <a:t>{x})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chemeClr val="accent5"/>
                </a:solidFill>
              </a:rPr>
              <a:t>])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1/2 </a:t>
            </a:r>
            <a:r>
              <a:rPr lang="en-US" sz="3200" b="1" dirty="0" smtClean="0"/>
              <a:t>E</a:t>
            </a:r>
            <a:r>
              <a:rPr lang="en-US" sz="3200" b="1" baseline="-25000" dirty="0" smtClean="0"/>
              <a:t>A</a:t>
            </a:r>
            <a:r>
              <a:rPr lang="en-US" sz="3200" b="1" dirty="0" smtClean="0"/>
              <a:t>[</a:t>
            </a:r>
            <a:r>
              <a:rPr lang="en-US" sz="3200" dirty="0" smtClean="0">
                <a:solidFill>
                  <a:schemeClr val="accent5"/>
                </a:solidFill>
              </a:rPr>
              <a:t>F</a:t>
            </a:r>
            <a:r>
              <a:rPr lang="en-US" sz="3200" baseline="-25000" dirty="0" smtClean="0">
                <a:solidFill>
                  <a:schemeClr val="accent5"/>
                </a:solidFill>
              </a:rPr>
              <a:t>i</a:t>
            </a:r>
            <a:r>
              <a:rPr lang="en-US" sz="3200" dirty="0" smtClean="0">
                <a:solidFill>
                  <a:schemeClr val="accent5"/>
                </a:solidFill>
              </a:rPr>
              <a:t>(A)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]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75647" y="4936144"/>
            <a:ext cx="3503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Upper bounded by </a:t>
            </a:r>
            <a:r>
              <a:rPr lang="en-US" sz="2400" dirty="0" smtClean="0">
                <a:solidFill>
                  <a:schemeClr val="accent5"/>
                </a:solidFill>
              </a:rPr>
              <a:t>O(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sz="2400" dirty="0" smtClean="0">
                <a:solidFill>
                  <a:schemeClr val="accent5"/>
                </a:solidFill>
              </a:rPr>
              <a:t>)</a:t>
            </a:r>
            <a:r>
              <a:rPr lang="en-US" sz="2400" dirty="0" smtClean="0"/>
              <a:t> from </a:t>
            </a:r>
            <a:r>
              <a:rPr lang="en-US" sz="2400" dirty="0" err="1" smtClean="0"/>
              <a:t>pseudorandomness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359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7" grpId="0" animBg="1"/>
      <p:bldP spid="18" grpId="0" animBg="1"/>
      <p:bldP spid="19" grpId="0" animBg="1"/>
      <p:bldP spid="22" grpId="0"/>
      <p:bldP spid="23" grpId="0" animBg="1"/>
      <p:bldP spid="24" grpId="0" animBg="1"/>
      <p:bldP spid="25" grpId="0" animBg="1"/>
      <p:bldP spid="26" grpId="0" animBg="1"/>
      <p:bldP spid="20" grpId="0" animBg="1"/>
      <p:bldP spid="21" grpId="0" animBg="1"/>
      <p:bldP spid="27" grpId="0" animBg="1"/>
      <p:bldP spid="28" grpId="0" animBg="1"/>
      <p:bldP spid="29" grpId="0" animBg="1"/>
      <p:bldP spid="2" grpId="0" animBg="1"/>
      <p:bldP spid="30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Johnson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998"/>
            <a:ext cx="9842607" cy="2171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Definition (Johnson graph): </a:t>
            </a:r>
            <a:r>
              <a:rPr lang="en-US" i="1" dirty="0" smtClean="0"/>
              <a:t>The </a:t>
            </a:r>
            <a:r>
              <a:rPr lang="en-US" dirty="0" smtClean="0"/>
              <a:t>nodes </a:t>
            </a:r>
            <a:r>
              <a:rPr lang="en-US" dirty="0"/>
              <a:t>are sets of size </a:t>
            </a:r>
            <a:r>
              <a:rPr lang="en-US" dirty="0">
                <a:solidFill>
                  <a:schemeClr val="accent5"/>
                </a:solidFill>
              </a:rPr>
              <a:t>K</a:t>
            </a:r>
            <a:r>
              <a:rPr lang="en-US" dirty="0"/>
              <a:t> in a universe of size </a:t>
            </a:r>
            <a:r>
              <a:rPr lang="en-US" dirty="0">
                <a:solidFill>
                  <a:schemeClr val="accent5"/>
                </a:solidFill>
              </a:rPr>
              <a:t>N</a:t>
            </a:r>
            <a:r>
              <a:rPr lang="en-US" dirty="0"/>
              <a:t> (typically, </a:t>
            </a:r>
            <a:r>
              <a:rPr lang="en-US" dirty="0">
                <a:solidFill>
                  <a:schemeClr val="accent5"/>
                </a:solidFill>
              </a:rPr>
              <a:t>K&lt;&lt;N</a:t>
            </a:r>
            <a:r>
              <a:rPr lang="en-US" dirty="0"/>
              <a:t>). Two sets are connected if they intersect in </a:t>
            </a:r>
            <a:r>
              <a:rPr lang="en-US" dirty="0">
                <a:solidFill>
                  <a:schemeClr val="accent5"/>
                </a:solidFill>
              </a:rPr>
              <a:t>L</a:t>
            </a:r>
            <a:r>
              <a:rPr lang="en-US" dirty="0"/>
              <a:t> </a:t>
            </a:r>
            <a:r>
              <a:rPr lang="en-US" dirty="0" smtClean="0"/>
              <a:t>elements </a:t>
            </a:r>
            <a:r>
              <a:rPr lang="en-US" dirty="0"/>
              <a:t>(typically, </a:t>
            </a:r>
            <a:r>
              <a:rPr lang="en-US" dirty="0">
                <a:solidFill>
                  <a:schemeClr val="accent5"/>
                </a:solidFill>
              </a:rPr>
              <a:t>L=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(K)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1" y="5405312"/>
            <a:ext cx="12192000" cy="791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 rot="21274225">
            <a:off x="2447413" y="3699189"/>
            <a:ext cx="4987898" cy="1096545"/>
          </a:xfrm>
          <a:prstGeom prst="wedgeRectCallout">
            <a:avLst>
              <a:gd name="adj1" fmla="val -14326"/>
              <a:gd name="adj2" fmla="val -37650"/>
            </a:avLst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Exploring the Johnson graph was a crucial </a:t>
            </a:r>
            <a:r>
              <a:rPr lang="en-US" i="1" dirty="0">
                <a:solidFill>
                  <a:schemeClr val="tx1"/>
                </a:solidFill>
              </a:rPr>
              <a:t>step </a:t>
            </a:r>
            <a:r>
              <a:rPr lang="en-US" b="1" i="1" dirty="0" smtClean="0">
                <a:solidFill>
                  <a:schemeClr val="tx1"/>
                </a:solidFill>
              </a:rPr>
              <a:t>towards </a:t>
            </a:r>
            <a:r>
              <a:rPr lang="en-US" b="1" i="1" dirty="0">
                <a:solidFill>
                  <a:schemeClr val="tx1"/>
                </a:solidFill>
              </a:rPr>
              <a:t>the </a:t>
            </a:r>
            <a:r>
              <a:rPr lang="en-US" b="1" i="1" dirty="0" smtClean="0">
                <a:solidFill>
                  <a:schemeClr val="tx1"/>
                </a:solidFill>
              </a:rPr>
              <a:t>analysis </a:t>
            </a:r>
            <a:r>
              <a:rPr lang="en-US" b="1" i="1" dirty="0">
                <a:solidFill>
                  <a:schemeClr val="tx1"/>
                </a:solidFill>
              </a:rPr>
              <a:t>of </a:t>
            </a:r>
            <a:r>
              <a:rPr lang="en-US" b="1" i="1" dirty="0" smtClean="0">
                <a:solidFill>
                  <a:schemeClr val="tx1"/>
                </a:solidFill>
              </a:rPr>
              <a:t>the </a:t>
            </a:r>
            <a:r>
              <a:rPr lang="en-US" b="1" i="1" dirty="0">
                <a:solidFill>
                  <a:schemeClr val="tx1"/>
                </a:solidFill>
              </a:rPr>
              <a:t>related </a:t>
            </a:r>
            <a:r>
              <a:rPr lang="en-US" b="1" i="1" dirty="0" err="1" smtClean="0">
                <a:solidFill>
                  <a:schemeClr val="tx1"/>
                </a:solidFill>
              </a:rPr>
              <a:t>Grassmann</a:t>
            </a:r>
            <a:r>
              <a:rPr lang="en-US" b="1" i="1" dirty="0" smtClean="0">
                <a:solidFill>
                  <a:schemeClr val="tx1"/>
                </a:solidFill>
              </a:rPr>
              <a:t> graph</a:t>
            </a:r>
            <a:r>
              <a:rPr lang="en-US" i="1" dirty="0" smtClean="0">
                <a:solidFill>
                  <a:schemeClr val="tx1"/>
                </a:solidFill>
              </a:rPr>
              <a:t> and the recent proof </a:t>
            </a:r>
            <a:r>
              <a:rPr lang="en-US" i="1" dirty="0">
                <a:solidFill>
                  <a:schemeClr val="tx1"/>
                </a:solidFill>
              </a:rPr>
              <a:t>of the 2-to-2 </a:t>
            </a:r>
            <a:r>
              <a:rPr lang="en-US" i="1" dirty="0" smtClean="0">
                <a:solidFill>
                  <a:schemeClr val="tx1"/>
                </a:solidFill>
              </a:rPr>
              <a:t>Conjecture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Picture 2" descr="The Johnson graph J(4, 2). Â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025" y="2855382"/>
            <a:ext cx="2122837" cy="202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lowchart: Alternate Process 8"/>
          <p:cNvSpPr/>
          <p:nvPr/>
        </p:nvSpPr>
        <p:spPr>
          <a:xfrm>
            <a:off x="13033404" y="4657864"/>
            <a:ext cx="2649710" cy="2463125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Hard to Approximate Input</a:t>
            </a:r>
            <a:endParaRPr lang="en-US" sz="3200" dirty="0"/>
          </a:p>
        </p:txBody>
      </p:sp>
      <p:pic>
        <p:nvPicPr>
          <p:cNvPr id="10" name="Picture 2" descr="The Johnson graph J(4, 2). Â 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444" y="4985551"/>
            <a:ext cx="1862097" cy="177872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22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Johnson Graph As Slice of Noisy Hypercube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5593"/>
            <a:ext cx="10515600" cy="4351338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Noisy hypercube graph (variant): </a:t>
            </a:r>
            <a:r>
              <a:rPr lang="en-US" dirty="0" smtClean="0"/>
              <a:t>the vertices are strings in </a:t>
            </a:r>
            <a:r>
              <a:rPr lang="en-US" dirty="0" smtClean="0">
                <a:solidFill>
                  <a:schemeClr val="accent5"/>
                </a:solidFill>
              </a:rPr>
              <a:t>{0,1}</a:t>
            </a:r>
            <a:r>
              <a:rPr lang="en-US" baseline="30000" dirty="0" smtClean="0">
                <a:solidFill>
                  <a:schemeClr val="accent5"/>
                </a:solidFill>
              </a:rPr>
              <a:t>N</a:t>
            </a:r>
            <a:r>
              <a:rPr lang="en-US" dirty="0" smtClean="0"/>
              <a:t>. There is an edge between </a:t>
            </a:r>
            <a:r>
              <a:rPr lang="en-US" dirty="0" smtClean="0">
                <a:solidFill>
                  <a:schemeClr val="accent5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5"/>
                </a:solidFill>
              </a:rPr>
              <a:t>y</a:t>
            </a:r>
            <a:r>
              <a:rPr lang="en-US" dirty="0" smtClean="0"/>
              <a:t> if they differ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</a:t>
            </a:r>
            <a:r>
              <a:rPr lang="en-US" dirty="0" smtClean="0">
                <a:solidFill>
                  <a:schemeClr val="accent5"/>
                </a:solidFill>
              </a:rPr>
              <a:t>N</a:t>
            </a:r>
            <a:r>
              <a:rPr lang="en-US" dirty="0" smtClean="0"/>
              <a:t> coordinates.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Johnson graphs are “slices” of noisy hypercube:</a:t>
            </a:r>
            <a:r>
              <a:rPr lang="en-US" dirty="0" smtClean="0"/>
              <a:t> restrict to strings with </a:t>
            </a:r>
            <a:r>
              <a:rPr lang="en-US" dirty="0" smtClean="0">
                <a:solidFill>
                  <a:schemeClr val="accent5"/>
                </a:solidFill>
              </a:rPr>
              <a:t>K</a:t>
            </a:r>
            <a:r>
              <a:rPr lang="en-US" dirty="0" smtClean="0"/>
              <a:t> ones. Edges correspond to intersection of size </a:t>
            </a:r>
            <a:r>
              <a:rPr lang="en-US" dirty="0" smtClean="0">
                <a:solidFill>
                  <a:schemeClr val="accent5"/>
                </a:solidFill>
              </a:rPr>
              <a:t>L=(1-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)K.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www.math.brown.edu/~banchoff/Beyond3d/Images/chapter8/image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403" y="123919"/>
            <a:ext cx="2504457" cy="156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00399"/>
              </p:ext>
            </p:extLst>
          </p:nvPr>
        </p:nvGraphicFramePr>
        <p:xfrm>
          <a:off x="3600548" y="4792263"/>
          <a:ext cx="443914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3914"/>
                <a:gridCol w="443914"/>
                <a:gridCol w="443914"/>
                <a:gridCol w="443914"/>
                <a:gridCol w="443914"/>
                <a:gridCol w="443914"/>
                <a:gridCol w="443914"/>
                <a:gridCol w="443914"/>
                <a:gridCol w="443914"/>
                <a:gridCol w="4439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600548" y="4522762"/>
            <a:ext cx="4439140" cy="7034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437164" y="4334990"/>
            <a:ext cx="5908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 rot="21350970">
            <a:off x="6344241" y="5122283"/>
            <a:ext cx="4987898" cy="779295"/>
          </a:xfrm>
          <a:prstGeom prst="wedgeRectCallout">
            <a:avLst>
              <a:gd name="adj1" fmla="val -14326"/>
              <a:gd name="adj2" fmla="val -37650"/>
            </a:avLst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Prove a “Fourier analytic” result for slices analogous to a fundamental result for hypercube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Johnson Graph Underlies Direct Product Testing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62157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Direct Product Test: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r>
              <a:rPr lang="en-US" sz="2400" dirty="0" smtClean="0"/>
              <a:t>Two players supposedly agree on </a:t>
            </a:r>
            <a:r>
              <a:rPr lang="en-US" sz="2400" dirty="0" smtClean="0">
                <a:solidFill>
                  <a:schemeClr val="accent5"/>
                </a:solidFill>
              </a:rPr>
              <a:t>N</a:t>
            </a:r>
            <a:r>
              <a:rPr lang="en-US" sz="2400" dirty="0" smtClean="0"/>
              <a:t> bits. </a:t>
            </a:r>
          </a:p>
          <a:p>
            <a:r>
              <a:rPr lang="en-US" sz="2400" dirty="0" smtClean="0"/>
              <a:t>A verifier picks at random two sets </a:t>
            </a:r>
            <a:r>
              <a:rPr lang="en-US" sz="2400" dirty="0" smtClean="0">
                <a:solidFill>
                  <a:schemeClr val="accent5"/>
                </a:solidFill>
              </a:rPr>
              <a:t>S,T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[N]</a:t>
            </a:r>
            <a:r>
              <a:rPr lang="en-US" sz="2400" dirty="0" smtClean="0">
                <a:sym typeface="Symbol" panose="05050102010706020507" pitchFamily="18" charset="2"/>
              </a:rPr>
              <a:t>,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|S|=|T|=k</a:t>
            </a:r>
            <a:r>
              <a:rPr lang="en-US" sz="2400" dirty="0" smtClean="0">
                <a:sym typeface="Symbol" panose="05050102010706020507" pitchFamily="18" charset="2"/>
              </a:rPr>
              <a:t>,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|ST|=L</a:t>
            </a:r>
            <a:r>
              <a:rPr lang="en-US" sz="2400" dirty="0" smtClean="0">
                <a:sym typeface="Symbol" panose="05050102010706020507" pitchFamily="18" charset="2"/>
              </a:rPr>
              <a:t>.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The verifier sends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sz="2400" dirty="0" smtClean="0">
                <a:sym typeface="Symbol" panose="05050102010706020507" pitchFamily="18" charset="2"/>
              </a:rPr>
              <a:t> to one player,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T</a:t>
            </a:r>
            <a:r>
              <a:rPr lang="en-US" sz="2400" dirty="0" smtClean="0">
                <a:sym typeface="Symbol" panose="05050102010706020507" pitchFamily="18" charset="2"/>
              </a:rPr>
              <a:t> to the other player. 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Each player is supposed to send the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2400" dirty="0" smtClean="0">
                <a:sym typeface="Symbol" panose="05050102010706020507" pitchFamily="18" charset="2"/>
              </a:rPr>
              <a:t> bits indicated by their set.</a:t>
            </a:r>
          </a:p>
          <a:p>
            <a:r>
              <a:rPr lang="en-US" sz="2400" dirty="0" smtClean="0">
                <a:sym typeface="Symbol" panose="05050102010706020507" pitchFamily="18" charset="2"/>
              </a:rPr>
              <a:t>The verifier checks that the answers on </a:t>
            </a:r>
            <a:r>
              <a:rPr lang="en-US" sz="24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L</a:t>
            </a:r>
            <a:r>
              <a:rPr lang="en-US" sz="2400" dirty="0" smtClean="0">
                <a:sym typeface="Symbol" panose="05050102010706020507" pitchFamily="18" charset="2"/>
              </a:rPr>
              <a:t> common bits are the same.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18478"/>
              </p:ext>
            </p:extLst>
          </p:nvPr>
        </p:nvGraphicFramePr>
        <p:xfrm>
          <a:off x="8663320" y="2641801"/>
          <a:ext cx="2586100" cy="365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8610"/>
                <a:gridCol w="258610"/>
                <a:gridCol w="224719"/>
                <a:gridCol w="292501"/>
                <a:gridCol w="258610"/>
                <a:gridCol w="258610"/>
                <a:gridCol w="258610"/>
                <a:gridCol w="258610"/>
                <a:gridCol w="258610"/>
                <a:gridCol w="258610"/>
              </a:tblGrid>
              <a:tr h="2621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avatar, child, daughter, female, girl, kid, person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899" y="3795991"/>
            <a:ext cx="1399195" cy="1399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vatar, child, female, girl, kid, person, pink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299373" y="3820973"/>
            <a:ext cx="1366530" cy="136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428310" y="2497313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665903" y="2588850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27030" y="2503717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664623" y="2595254"/>
            <a:ext cx="537883" cy="6509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ular Callout 11"/>
          <p:cNvSpPr/>
          <p:nvPr/>
        </p:nvSpPr>
        <p:spPr>
          <a:xfrm rot="21274225">
            <a:off x="3772043" y="1139001"/>
            <a:ext cx="5529082" cy="1096545"/>
          </a:xfrm>
          <a:prstGeom prst="wedgeRectCallout">
            <a:avLst>
              <a:gd name="adj1" fmla="val -14326"/>
              <a:gd name="adj2" fmla="val -37650"/>
            </a:avLst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We obtain an </a:t>
            </a:r>
            <a:r>
              <a:rPr lang="en-US" sz="2000" b="1" i="1" dirty="0" smtClean="0">
                <a:solidFill>
                  <a:schemeClr val="tx1"/>
                </a:solidFill>
              </a:rPr>
              <a:t>optimal direct product testing theorem</a:t>
            </a:r>
            <a:r>
              <a:rPr lang="en-US" sz="2000" i="1" dirty="0" smtClean="0">
                <a:solidFill>
                  <a:schemeClr val="tx1"/>
                </a:solidFill>
              </a:rPr>
              <a:t> (if the verifier accepts with non-negligible probability, players must agree on N bits)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25750" y="2152359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64913" y="2225922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432154" y="2151079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971317" y="2224642"/>
            <a:ext cx="315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4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6 L -0.03021 0.14561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" y="7269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1.85185E-6 L 0.04857 0.13356 " pathEditMode="relative" rAng="0" ptsTypes="AA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2" y="666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10" grpId="0" animBg="1"/>
      <p:bldP spid="11" grpId="0" animBg="1"/>
      <p:bldP spid="12" grpId="0" animBg="1"/>
      <p:bldP spid="13" grpId="0"/>
      <p:bldP spid="13" grpId="1"/>
      <p:bldP spid="14" grpId="0"/>
      <p:bldP spid="14" grpId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G=(V,E)</a:t>
            </a:r>
            <a:r>
              <a:rPr lang="en-US" dirty="0" smtClean="0">
                <a:sym typeface="Symbol" panose="05050102010706020507" pitchFamily="18" charset="2"/>
              </a:rPr>
              <a:t> be a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d</a:t>
            </a:r>
            <a:r>
              <a:rPr lang="en-US" dirty="0" smtClean="0">
                <a:sym typeface="Symbol" panose="05050102010706020507" pitchFamily="18" charset="2"/>
              </a:rPr>
              <a:t>-regular graph. The expansion of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SV</a:t>
            </a:r>
            <a:r>
              <a:rPr lang="en-US" dirty="0" smtClean="0">
                <a:sym typeface="Symbol" panose="05050102010706020507" pitchFamily="18" charset="2"/>
              </a:rPr>
              <a:t> is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			(S) = |E(S,V-S)| / (</a:t>
            </a:r>
            <a:r>
              <a:rPr lang="en-US" dirty="0" err="1" smtClean="0">
                <a:solidFill>
                  <a:schemeClr val="accent5"/>
                </a:solidFill>
                <a:sym typeface="Symbol" panose="05050102010706020507" pitchFamily="18" charset="2"/>
              </a:rPr>
              <a:t>d|S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|)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ym typeface="Symbol" panose="05050102010706020507" pitchFamily="18" charset="2"/>
              </a:rPr>
              <a:t>Small Set Expander: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(S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  1-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for all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dirty="0" smtClean="0">
                <a:sym typeface="Symbol" panose="05050102010706020507" pitchFamily="18" charset="2"/>
              </a:rPr>
              <a:t> of size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&lt; |V|</a:t>
            </a:r>
            <a:r>
              <a:rPr lang="en-US" dirty="0" smtClean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Examples: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The noisy hypercube is a small set expander by </a:t>
            </a:r>
            <a:r>
              <a:rPr lang="en-US" dirty="0" err="1" smtClean="0">
                <a:sym typeface="Symbol" panose="05050102010706020507" pitchFamily="18" charset="2"/>
              </a:rPr>
              <a:t>hypercontractivity</a:t>
            </a:r>
            <a:r>
              <a:rPr lang="en-US" dirty="0" smtClean="0">
                <a:sym typeface="Symbol" panose="05050102010706020507" pitchFamily="18" charset="2"/>
              </a:rPr>
              <a:t>.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The Johnson graph is </a:t>
            </a:r>
            <a:r>
              <a:rPr lang="en-US" b="1" dirty="0" smtClean="0">
                <a:sym typeface="Symbol" panose="05050102010706020507" pitchFamily="18" charset="2"/>
              </a:rPr>
              <a:t>not</a:t>
            </a:r>
            <a:r>
              <a:rPr lang="en-US" dirty="0" smtClean="0">
                <a:sym typeface="Symbol" panose="05050102010706020507" pitchFamily="18" charset="2"/>
              </a:rPr>
              <a:t> a small set </a:t>
            </a:r>
            <a:r>
              <a:rPr lang="en-US" dirty="0" smtClean="0">
                <a:sym typeface="Symbol" panose="05050102010706020507" pitchFamily="18" charset="2"/>
              </a:rPr>
              <a:t>expander (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K&lt;&lt;N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L/K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large).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861898" y="2850203"/>
            <a:ext cx="2052537" cy="175248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S</a:t>
            </a:r>
            <a:endParaRPr lang="en-US" sz="5400" dirty="0"/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 flipV="1">
            <a:off x="9888167" y="2033079"/>
            <a:ext cx="209145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9601201" y="2033079"/>
            <a:ext cx="72958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0199453" y="2195207"/>
            <a:ext cx="423153" cy="817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0227828" y="2496715"/>
            <a:ext cx="886433" cy="5114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0724747" y="3134503"/>
            <a:ext cx="1133271" cy="372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0753122" y="2819349"/>
            <a:ext cx="722278" cy="676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53122" y="3526326"/>
            <a:ext cx="1219808" cy="1368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6"/>
          </p:cNvCxnSpPr>
          <p:nvPr/>
        </p:nvCxnSpPr>
        <p:spPr>
          <a:xfrm>
            <a:off x="10914435" y="3726445"/>
            <a:ext cx="1058495" cy="6263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57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Johnson Graph - </a:t>
            </a:r>
            <a:r>
              <a:rPr lang="en-US" b="1" dirty="0" smtClean="0"/>
              <a:t>Not</a:t>
            </a:r>
            <a:r>
              <a:rPr lang="en-US" dirty="0" smtClean="0"/>
              <a:t> Small Set Expander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05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The Zoom-in family:</a:t>
            </a:r>
          </a:p>
          <a:p>
            <a:r>
              <a:rPr lang="en-US" dirty="0" smtClean="0"/>
              <a:t>Pick an element </a:t>
            </a:r>
            <a:r>
              <a:rPr lang="en-US" dirty="0" smtClean="0">
                <a:solidFill>
                  <a:schemeClr val="accent5"/>
                </a:solidFill>
              </a:rPr>
              <a:t>x</a:t>
            </a:r>
            <a:r>
              <a:rPr lang="en-US" dirty="0" smtClean="0"/>
              <a:t> and consider the family </a:t>
            </a:r>
            <a:r>
              <a:rPr lang="en-US" dirty="0" smtClean="0">
                <a:solidFill>
                  <a:schemeClr val="accent5"/>
                </a:solidFill>
              </a:rPr>
              <a:t>S</a:t>
            </a:r>
            <a:r>
              <a:rPr lang="en-US" dirty="0" smtClean="0"/>
              <a:t> of all sets that contain </a:t>
            </a:r>
            <a:r>
              <a:rPr lang="en-US" dirty="0" smtClean="0">
                <a:solidFill>
                  <a:schemeClr val="accent5"/>
                </a:solidFill>
              </a:rPr>
              <a:t>x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|S|/|(</a:t>
            </a:r>
            <a:r>
              <a:rPr lang="en-US" baseline="30000" dirty="0" err="1" smtClean="0">
                <a:solidFill>
                  <a:schemeClr val="accent5"/>
                </a:solidFill>
              </a:rPr>
              <a:t>N</a:t>
            </a:r>
            <a:r>
              <a:rPr lang="en-US" baseline="-25000" dirty="0" err="1" smtClean="0">
                <a:solidFill>
                  <a:schemeClr val="accent5"/>
                </a:solidFill>
              </a:rPr>
              <a:t>k</a:t>
            </a:r>
            <a:r>
              <a:rPr lang="en-US" dirty="0" smtClean="0">
                <a:solidFill>
                  <a:schemeClr val="accent5"/>
                </a:solidFill>
              </a:rPr>
              <a:t>)|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  (</a:t>
            </a:r>
            <a:r>
              <a:rPr lang="en-US" dirty="0" smtClean="0">
                <a:solidFill>
                  <a:schemeClr val="accent5"/>
                </a:solidFill>
              </a:rPr>
              <a:t>K/N)</a:t>
            </a:r>
            <a:r>
              <a:rPr lang="en-US" dirty="0"/>
              <a:t> </a:t>
            </a:r>
            <a:r>
              <a:rPr lang="en-US" dirty="0" smtClean="0"/>
              <a:t>[small for </a:t>
            </a:r>
            <a:r>
              <a:rPr lang="en-US" dirty="0" smtClean="0">
                <a:solidFill>
                  <a:schemeClr val="accent5"/>
                </a:solidFill>
              </a:rPr>
              <a:t>K&lt;&lt;N</a:t>
            </a:r>
            <a:r>
              <a:rPr lang="en-US" dirty="0" smtClean="0"/>
              <a:t>]</a:t>
            </a:r>
          </a:p>
          <a:p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(S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)  1 – (L/K)</a:t>
            </a:r>
            <a:r>
              <a:rPr lang="en-US" dirty="0" smtClean="0">
                <a:sym typeface="Symbol" panose="05050102010706020507" pitchFamily="18" charset="2"/>
              </a:rPr>
              <a:t> [much smaller than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 for constant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L/K</a:t>
            </a:r>
            <a:r>
              <a:rPr lang="en-US" dirty="0" smtClean="0">
                <a:sym typeface="Symbol" panose="05050102010706020507" pitchFamily="18" charset="2"/>
              </a:rPr>
              <a:t>].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640111" y="2869657"/>
            <a:ext cx="1215974" cy="1031135"/>
          </a:xfrm>
          <a:prstGeom prst="ellipse">
            <a:avLst/>
          </a:prstGeom>
          <a:solidFill>
            <a:srgbClr val="FFC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0064903" y="2869657"/>
            <a:ext cx="1180272" cy="1031135"/>
          </a:xfrm>
          <a:prstGeom prst="ellipse">
            <a:avLst/>
          </a:prstGeom>
          <a:solidFill>
            <a:srgbClr val="FFC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359974" y="3268496"/>
            <a:ext cx="165354" cy="20427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9030" y="4727646"/>
            <a:ext cx="10496145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Rough Statement of Main Theorem:</a:t>
            </a:r>
            <a:r>
              <a:rPr lang="en-US" sz="2800" dirty="0"/>
              <a:t> Except for </a:t>
            </a:r>
            <a:r>
              <a:rPr lang="en-US" sz="2800" b="1" dirty="0" smtClean="0">
                <a:solidFill>
                  <a:schemeClr val="accent2"/>
                </a:solidFill>
              </a:rPr>
              <a:t>“dictator </a:t>
            </a:r>
            <a:r>
              <a:rPr lang="en-US" sz="2800" b="1" dirty="0">
                <a:solidFill>
                  <a:schemeClr val="accent2"/>
                </a:solidFill>
              </a:rPr>
              <a:t>like </a:t>
            </a:r>
            <a:r>
              <a:rPr lang="en-US" sz="2800" b="1" dirty="0" smtClean="0">
                <a:solidFill>
                  <a:schemeClr val="accent2"/>
                </a:solidFill>
              </a:rPr>
              <a:t>families”</a:t>
            </a:r>
            <a:r>
              <a:rPr lang="en-US" sz="2800" dirty="0" smtClean="0"/>
              <a:t>, </a:t>
            </a:r>
            <a:r>
              <a:rPr lang="en-US" sz="2800" dirty="0"/>
              <a:t>all small families </a:t>
            </a:r>
            <a:r>
              <a:rPr lang="en-US" sz="2800" dirty="0">
                <a:solidFill>
                  <a:schemeClr val="accent5"/>
                </a:solidFill>
              </a:rPr>
              <a:t>S</a:t>
            </a:r>
            <a:r>
              <a:rPr lang="en-US" sz="2800" dirty="0"/>
              <a:t> </a:t>
            </a:r>
            <a:r>
              <a:rPr lang="en-US" sz="2800" dirty="0" smtClean="0"/>
              <a:t>in the Johnson graph have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(S)1-o(1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)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3140841" y="1027906"/>
            <a:ext cx="1719548" cy="1206152"/>
            <a:chOff x="4941505" y="2426677"/>
            <a:chExt cx="1719548" cy="1206152"/>
          </a:xfrm>
        </p:grpSpPr>
        <p:sp>
          <p:nvSpPr>
            <p:cNvPr id="4" name="Oval Callout 3"/>
            <p:cNvSpPr/>
            <p:nvPr/>
          </p:nvSpPr>
          <p:spPr>
            <a:xfrm>
              <a:off x="4941505" y="2426677"/>
              <a:ext cx="1719548" cy="1206152"/>
            </a:xfrm>
            <a:prstGeom prst="wedgeEllipseCallou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Dictator</a:t>
              </a:r>
              <a:endParaRPr lang="en-US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b="1" dirty="0">
                <a:solidFill>
                  <a:schemeClr val="tx1"/>
                </a:solidFill>
              </a:endParaRPr>
            </a:p>
            <a:p>
              <a:pPr algn="ctr"/>
              <a:endParaRPr lang="en-US" sz="2000" b="1" dirty="0" smtClean="0">
                <a:solidFill>
                  <a:schemeClr val="tx1"/>
                </a:solidFill>
              </a:endParaRPr>
            </a:p>
          </p:txBody>
        </p:sp>
        <p:pic>
          <p:nvPicPr>
            <p:cNvPr id="2052" name="Picture 4" descr="×ª××¦××ª ×ª××× × ×¢×××¨ âªdictator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1650" y="2882980"/>
              <a:ext cx="909382" cy="6249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500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Unlike Dictator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85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A50021"/>
                </a:solidFill>
              </a:rPr>
              <a:t>Dfn</a:t>
            </a:r>
            <a:r>
              <a:rPr lang="en-US" b="1" dirty="0" smtClean="0">
                <a:solidFill>
                  <a:srgbClr val="A50021"/>
                </a:solidFill>
              </a:rPr>
              <a:t>:</a:t>
            </a:r>
            <a:r>
              <a:rPr lang="en-US" dirty="0" smtClean="0"/>
              <a:t> A </a:t>
            </a:r>
            <a:r>
              <a:rPr lang="en-US" dirty="0"/>
              <a:t>family </a:t>
            </a:r>
            <a:r>
              <a:rPr lang="en-US" dirty="0">
                <a:solidFill>
                  <a:schemeClr val="accent5"/>
                </a:solidFill>
              </a:rPr>
              <a:t>S</a:t>
            </a:r>
            <a:r>
              <a:rPr lang="en-US" dirty="0"/>
              <a:t> of sets is </a:t>
            </a:r>
            <a:r>
              <a:rPr lang="en-US" b="1" dirty="0">
                <a:solidFill>
                  <a:schemeClr val="accent2"/>
                </a:solidFill>
              </a:rPr>
              <a:t>(r,</a:t>
            </a:r>
            <a:r>
              <a:rPr lang="en-US" b="1" dirty="0">
                <a:solidFill>
                  <a:schemeClr val="accent2"/>
                </a:solidFill>
                <a:sym typeface="Symbol" panose="05050102010706020507" pitchFamily="18" charset="2"/>
              </a:rPr>
              <a:t></a:t>
            </a:r>
            <a:r>
              <a:rPr lang="en-US" b="1" dirty="0">
                <a:solidFill>
                  <a:schemeClr val="accent2"/>
                </a:solidFill>
              </a:rPr>
              <a:t>)-pseudorandom</a:t>
            </a:r>
            <a:r>
              <a:rPr lang="en-US" dirty="0"/>
              <a:t> if </a:t>
            </a:r>
            <a:r>
              <a:rPr lang="en-US" dirty="0" smtClean="0"/>
              <a:t>for all </a:t>
            </a:r>
            <a:r>
              <a:rPr lang="en-US" dirty="0">
                <a:solidFill>
                  <a:schemeClr val="accent5"/>
                </a:solidFill>
              </a:rPr>
              <a:t>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[N]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|R|r</a:t>
            </a:r>
            <a:r>
              <a:rPr lang="en-US" dirty="0">
                <a:sym typeface="Symbol" panose="05050102010706020507" pitchFamily="18" charset="2"/>
              </a:rPr>
              <a:t>,</a:t>
            </a:r>
          </a:p>
          <a:p>
            <a:pPr marL="0" indent="0" algn="ctr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|P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AR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 - 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 |  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Examples:</a:t>
            </a:r>
            <a:r>
              <a:rPr lang="en-US" dirty="0" smtClean="0">
                <a:solidFill>
                  <a:srgbClr val="A50021"/>
                </a:solidFill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</a:p>
          <a:p>
            <a:r>
              <a:rPr lang="en-US" dirty="0" smtClean="0">
                <a:sym typeface="Symbol" panose="05050102010706020507" pitchFamily="18" charset="2"/>
              </a:rPr>
              <a:t>Dictator is not pseudorandom: for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S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= {A that contains x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}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take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R={x}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so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AR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(AS)=1</a:t>
            </a:r>
            <a:r>
              <a:rPr lang="en-US" dirty="0">
                <a:sym typeface="Symbol" panose="05050102010706020507" pitchFamily="18" charset="2"/>
              </a:rPr>
              <a:t>, while 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P</a:t>
            </a:r>
            <a:r>
              <a:rPr lang="en-US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A</a:t>
            </a:r>
            <a:r>
              <a:rPr lang="en-US" dirty="0">
                <a:solidFill>
                  <a:schemeClr val="accent5"/>
                </a:solidFill>
                <a:sym typeface="Symbol" panose="05050102010706020507" pitchFamily="18" charset="2"/>
              </a:rPr>
              <a:t>(AS)K/N</a:t>
            </a:r>
            <a:r>
              <a:rPr lang="en-US" dirty="0" smtClean="0">
                <a:sym typeface="Symbol" panose="05050102010706020507" pitchFamily="18" charset="2"/>
              </a:rPr>
              <a:t>. 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A sufficiently large random family </a:t>
            </a:r>
            <a:r>
              <a:rPr lang="en-US" dirty="0" smtClean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dirty="0" smtClean="0">
                <a:sym typeface="Symbol" panose="05050102010706020507" pitchFamily="18" charset="2"/>
              </a:rPr>
              <a:t> is pseudorandom with high probability.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7670" y="4522108"/>
            <a:ext cx="1051560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sym typeface="Symbol" panose="05050102010706020507" pitchFamily="18" charset="2"/>
              </a:rPr>
              <a:t>Main Theorem: </a:t>
            </a:r>
            <a:r>
              <a:rPr lang="en-US" sz="2800" dirty="0">
                <a:sym typeface="Symbol" panose="05050102010706020507" pitchFamily="18" charset="2"/>
              </a:rPr>
              <a:t>Let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S</a:t>
            </a:r>
            <a:r>
              <a:rPr lang="en-US" sz="2800" dirty="0">
                <a:sym typeface="Symbol" panose="05050102010706020507" pitchFamily="18" charset="2"/>
              </a:rPr>
              <a:t> be of fraction at most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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  <a:r>
              <a:rPr lang="en-US" sz="2800" dirty="0">
                <a:sym typeface="Symbol" panose="05050102010706020507" pitchFamily="18" charset="2"/>
              </a:rPr>
              <a:t>and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(r,)</a:t>
            </a:r>
            <a:r>
              <a:rPr lang="en-US" sz="2800" dirty="0">
                <a:sym typeface="Symbol" panose="05050102010706020507" pitchFamily="18" charset="2"/>
              </a:rPr>
              <a:t>-pseudorandom. </a:t>
            </a:r>
            <a:r>
              <a:rPr lang="en-US" sz="2800" dirty="0" smtClean="0">
                <a:sym typeface="Symbol" panose="05050102010706020507" pitchFamily="18" charset="2"/>
              </a:rPr>
              <a:t>For sufficiently large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N</a:t>
            </a:r>
            <a:r>
              <a:rPr lang="en-US" sz="2800" dirty="0">
                <a:sym typeface="Symbol" panose="05050102010706020507" pitchFamily="18" charset="2"/>
              </a:rPr>
              <a:t> </a:t>
            </a:r>
            <a:r>
              <a:rPr lang="en-US" sz="2800" dirty="0" smtClean="0">
                <a:sym typeface="Symbol" panose="05050102010706020507" pitchFamily="18" charset="2"/>
              </a:rPr>
              <a:t>(as a function of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K</a:t>
            </a:r>
            <a:r>
              <a:rPr lang="en-US" sz="2800" dirty="0" smtClean="0">
                <a:sym typeface="Symbol" panose="05050102010706020507" pitchFamily="18" charset="2"/>
              </a:rPr>
              <a:t> and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1/</a:t>
            </a:r>
            <a:r>
              <a:rPr lang="en-US" sz="2800" dirty="0" smtClean="0">
                <a:sym typeface="Symbol" panose="05050102010706020507" pitchFamily="18" charset="2"/>
              </a:rPr>
              <a:t>), </a:t>
            </a:r>
            <a:endParaRPr lang="en-US" sz="2800" dirty="0">
              <a:sym typeface="Symbol" panose="05050102010706020507" pitchFamily="18" charset="2"/>
            </a:endParaRPr>
          </a:p>
          <a:p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	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		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(S)&gt;1 – (L/K)</a:t>
            </a:r>
            <a:r>
              <a:rPr lang="en-US" sz="28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 – 2</a:t>
            </a:r>
            <a:r>
              <a:rPr lang="en-US" sz="28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O(r)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poly(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) –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o(1)</a:t>
            </a:r>
            <a:r>
              <a:rPr lang="en-US" sz="2800" dirty="0" smtClean="0">
                <a:sym typeface="Symbol" panose="05050102010706020507" pitchFamily="18" charset="2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4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85222" cy="4351338"/>
          </a:xfrm>
        </p:spPr>
        <p:txBody>
          <a:bodyPr/>
          <a:lstStyle/>
          <a:p>
            <a:r>
              <a:rPr lang="en-US" dirty="0" smtClean="0"/>
              <a:t>The proof is via spectral analysis. </a:t>
            </a:r>
          </a:p>
          <a:p>
            <a:r>
              <a:rPr lang="en-US" dirty="0" smtClean="0"/>
              <a:t>Let </a:t>
            </a:r>
            <a:r>
              <a:rPr lang="en-US" dirty="0" smtClean="0">
                <a:solidFill>
                  <a:schemeClr val="accent5"/>
                </a:solidFill>
              </a:rPr>
              <a:t>J</a:t>
            </a:r>
            <a:r>
              <a:rPr lang="en-US" dirty="0" smtClean="0"/>
              <a:t> be </a:t>
            </a:r>
            <a:r>
              <a:rPr lang="en-US" dirty="0"/>
              <a:t>the </a:t>
            </a:r>
            <a:r>
              <a:rPr lang="en-US" dirty="0" smtClean="0"/>
              <a:t>transition </a:t>
            </a:r>
            <a:r>
              <a:rPr lang="en-US" dirty="0"/>
              <a:t>matrix of the Johnson </a:t>
            </a:r>
            <a:r>
              <a:rPr lang="en-US" dirty="0" smtClean="0"/>
              <a:t>graph. </a:t>
            </a:r>
          </a:p>
          <a:p>
            <a:r>
              <a:rPr lang="en-US" dirty="0" smtClean="0"/>
              <a:t>Let </a:t>
            </a:r>
            <a:r>
              <a:rPr lang="en-US" dirty="0" smtClean="0">
                <a:solidFill>
                  <a:schemeClr val="accent5"/>
                </a:solidFill>
              </a:rPr>
              <a:t>F</a:t>
            </a:r>
            <a:r>
              <a:rPr lang="en-US" dirty="0" smtClean="0"/>
              <a:t> be the indicator of a small pseudorandom family.</a:t>
            </a:r>
          </a:p>
          <a:p>
            <a:r>
              <a:rPr lang="en-US" dirty="0"/>
              <a:t>Want to show </a:t>
            </a:r>
            <a:r>
              <a:rPr lang="en-US" dirty="0">
                <a:solidFill>
                  <a:schemeClr val="accent5"/>
                </a:solidFill>
              </a:rPr>
              <a:t>&lt;F,JF&gt;</a:t>
            </a:r>
            <a:r>
              <a:rPr lang="en-US" dirty="0"/>
              <a:t> is </a:t>
            </a:r>
            <a:r>
              <a:rPr lang="en-US" dirty="0" smtClean="0"/>
              <a:t>small.</a:t>
            </a:r>
          </a:p>
        </p:txBody>
      </p:sp>
      <p:sp>
        <p:nvSpPr>
          <p:cNvPr id="4" name="Double Bracket 3"/>
          <p:cNvSpPr/>
          <p:nvPr/>
        </p:nvSpPr>
        <p:spPr>
          <a:xfrm>
            <a:off x="7960656" y="2574160"/>
            <a:ext cx="2820041" cy="2043953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37389" y="2320587"/>
            <a:ext cx="2451207" cy="76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536757" y="2534459"/>
            <a:ext cx="8965" cy="20452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126619" y="3303748"/>
            <a:ext cx="791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J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68770" y="3373289"/>
                <a:ext cx="491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770" y="3373289"/>
                <a:ext cx="491673" cy="6223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040978" y="1709131"/>
                <a:ext cx="49167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chemeClr val="accent5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978" y="1709131"/>
                <a:ext cx="491673" cy="6223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uble Bracket 9"/>
          <p:cNvSpPr/>
          <p:nvPr/>
        </p:nvSpPr>
        <p:spPr>
          <a:xfrm>
            <a:off x="10934377" y="2557512"/>
            <a:ext cx="544284" cy="2043953"/>
          </a:xfrm>
          <a:prstGeom prst="bracketPair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015603" y="3310152"/>
            <a:ext cx="791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030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9" grpId="0"/>
      <p:bldP spid="12" grpId="0"/>
      <p:bldP spid="13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Picture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8086469"/>
              </p:ext>
            </p:extLst>
          </p:nvPr>
        </p:nvGraphicFramePr>
        <p:xfrm>
          <a:off x="493656" y="1787792"/>
          <a:ext cx="8128000" cy="444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10099" y="488069"/>
            <a:ext cx="4525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Johnson transition matrix </a:t>
            </a:r>
            <a:r>
              <a:rPr lang="en-US" sz="2400" dirty="0" smtClean="0">
                <a:solidFill>
                  <a:schemeClr val="accent5"/>
                </a:solidFill>
              </a:rPr>
              <a:t>J</a:t>
            </a:r>
            <a:endParaRPr lang="en-US" sz="2400" dirty="0" smtClean="0"/>
          </a:p>
          <a:p>
            <a:r>
              <a:rPr lang="en-US" sz="2400" dirty="0" smtClean="0"/>
              <a:t>has </a:t>
            </a:r>
            <a:r>
              <a:rPr lang="en-US" sz="2400" dirty="0" smtClean="0">
                <a:solidFill>
                  <a:schemeClr val="accent5"/>
                </a:solidFill>
              </a:rPr>
              <a:t>K+1</a:t>
            </a:r>
            <a:r>
              <a:rPr lang="en-US" sz="2400" dirty="0" smtClean="0"/>
              <a:t> </a:t>
            </a:r>
            <a:r>
              <a:rPr lang="en-US" sz="2400" dirty="0" err="1" smtClean="0"/>
              <a:t>eigenspaces</a:t>
            </a:r>
            <a:r>
              <a:rPr lang="en-US" sz="2400" dirty="0" smtClean="0"/>
              <a:t>; the </a:t>
            </a:r>
            <a:r>
              <a:rPr lang="en-US" sz="24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err="1" smtClean="0"/>
              <a:t>’th</a:t>
            </a:r>
            <a:r>
              <a:rPr lang="en-US" sz="2400" dirty="0" smtClean="0"/>
              <a:t> has eigenvalue roughly </a:t>
            </a:r>
            <a:r>
              <a:rPr lang="en-US" sz="2400" dirty="0" smtClean="0">
                <a:solidFill>
                  <a:schemeClr val="accent5"/>
                </a:solidFill>
              </a:rPr>
              <a:t>(L/K)</a:t>
            </a:r>
            <a:r>
              <a:rPr lang="en-US" sz="2400" baseline="30000" dirty="0" err="1" smtClean="0">
                <a:solidFill>
                  <a:schemeClr val="accent5"/>
                </a:solidFill>
              </a:rPr>
              <a:t>i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8" name="Right Brace 7"/>
          <p:cNvSpPr/>
          <p:nvPr/>
        </p:nvSpPr>
        <p:spPr>
          <a:xfrm>
            <a:off x="8731922" y="1817453"/>
            <a:ext cx="235734" cy="1877900"/>
          </a:xfrm>
          <a:prstGeom prst="rightBrace">
            <a:avLst>
              <a:gd name="adj1" fmla="val 13050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976544" y="1642607"/>
            <a:ext cx="30950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A50021"/>
                </a:solidFill>
              </a:rPr>
              <a:t>Main Lemma: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 smtClean="0"/>
              <a:t>Small</a:t>
            </a:r>
            <a:r>
              <a:rPr lang="en-US" sz="2400" dirty="0" smtClean="0">
                <a:solidFill>
                  <a:srgbClr val="A50021"/>
                </a:solidFill>
              </a:rPr>
              <a:t> </a:t>
            </a:r>
            <a:r>
              <a:rPr lang="en-US" sz="2400" dirty="0"/>
              <a:t>p</a:t>
            </a:r>
            <a:r>
              <a:rPr lang="en-US" sz="2400" dirty="0" smtClean="0"/>
              <a:t>seudorandom families </a:t>
            </a:r>
            <a:r>
              <a:rPr lang="en-US" sz="2400" dirty="0">
                <a:solidFill>
                  <a:schemeClr val="accent5"/>
                </a:solidFill>
              </a:rPr>
              <a:t>F</a:t>
            </a:r>
            <a:r>
              <a:rPr lang="en-US" sz="2400" dirty="0" smtClean="0">
                <a:solidFill>
                  <a:schemeClr val="accent5"/>
                </a:solidFill>
              </a:rPr>
              <a:t>=</a:t>
            </a:r>
            <a:r>
              <a:rPr lang="en-US" sz="2400" dirty="0">
                <a:solidFill>
                  <a:schemeClr val="accent5"/>
                </a:solidFill>
              </a:rPr>
              <a:t> ∑</a:t>
            </a:r>
            <a:r>
              <a:rPr lang="en-US" sz="2400" baseline="-25000" dirty="0" err="1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</a:rPr>
              <a:t> </a:t>
            </a:r>
            <a:r>
              <a:rPr lang="en-US" sz="2400" dirty="0" smtClean="0">
                <a:solidFill>
                  <a:schemeClr val="accent5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5"/>
                </a:solidFill>
              </a:rPr>
              <a:t>i</a:t>
            </a:r>
            <a:r>
              <a:rPr lang="en-US" sz="2400" dirty="0" smtClean="0"/>
              <a:t> concentrated on upper levels, i.e., </a:t>
            </a:r>
            <a:r>
              <a:rPr lang="en-US" sz="2400" dirty="0">
                <a:solidFill>
                  <a:schemeClr val="accent5"/>
                </a:solidFill>
              </a:rPr>
              <a:t>∑</a:t>
            </a:r>
            <a:r>
              <a:rPr lang="en-US" sz="2400" baseline="-25000" dirty="0">
                <a:solidFill>
                  <a:schemeClr val="accent5"/>
                </a:solidFill>
              </a:rPr>
              <a:t>i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</a:t>
            </a:r>
            <a:r>
              <a:rPr lang="en-US" sz="2400" baseline="-25000" dirty="0">
                <a:solidFill>
                  <a:schemeClr val="accent5"/>
                </a:solidFill>
              </a:rPr>
              <a:t>r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>
                <a:solidFill>
                  <a:schemeClr val="accent5"/>
                </a:solidFill>
                <a:sym typeface="Symbol" panose="05050102010706020507" pitchFamily="18" charset="2"/>
              </a:rPr>
              <a:t>&lt;0.01|F|</a:t>
            </a:r>
            <a:r>
              <a:rPr lang="en-US" sz="2400" baseline="-25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400" dirty="0" smtClean="0">
                <a:sym typeface="Symbol" panose="05050102010706020507" pitchFamily="18" charset="2"/>
              </a:rPr>
              <a:t>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13329" y="3787877"/>
            <a:ext cx="5378671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A50021"/>
                </a:solidFill>
              </a:rPr>
              <a:t>From Main </a:t>
            </a:r>
            <a:r>
              <a:rPr lang="en-US" sz="2800" b="1" dirty="0" err="1" smtClean="0">
                <a:solidFill>
                  <a:srgbClr val="A50021"/>
                </a:solidFill>
              </a:rPr>
              <a:t>Lem</a:t>
            </a:r>
            <a:r>
              <a:rPr lang="en-US" sz="2800" b="1" dirty="0" smtClean="0">
                <a:solidFill>
                  <a:srgbClr val="A50021"/>
                </a:solidFill>
              </a:rPr>
              <a:t> To Main </a:t>
            </a:r>
            <a:r>
              <a:rPr lang="en-US" sz="2800" b="1" dirty="0" err="1" smtClean="0">
                <a:solidFill>
                  <a:srgbClr val="A50021"/>
                </a:solidFill>
              </a:rPr>
              <a:t>Thm</a:t>
            </a:r>
            <a:r>
              <a:rPr lang="en-US" sz="2800" b="1" dirty="0" smtClean="0">
                <a:solidFill>
                  <a:srgbClr val="A50021"/>
                </a:solidFill>
              </a:rPr>
              <a:t>:</a:t>
            </a:r>
          </a:p>
          <a:p>
            <a:r>
              <a:rPr lang="en-US" sz="2800" dirty="0" smtClean="0"/>
              <a:t>Let </a:t>
            </a:r>
            <a:r>
              <a:rPr lang="en-US" sz="2800" dirty="0" smtClean="0">
                <a:solidFill>
                  <a:schemeClr val="accent5"/>
                </a:solidFill>
              </a:rPr>
              <a:t>F</a:t>
            </a:r>
            <a:r>
              <a:rPr lang="en-US" sz="2800" dirty="0" smtClean="0"/>
              <a:t> be small pseudorandom. Write </a:t>
            </a:r>
            <a:r>
              <a:rPr lang="en-US" sz="2800" dirty="0" smtClean="0">
                <a:solidFill>
                  <a:schemeClr val="accent5"/>
                </a:solidFill>
              </a:rPr>
              <a:t>F=∑</a:t>
            </a:r>
            <a:r>
              <a:rPr lang="en-US" sz="2800" baseline="-25000" dirty="0" err="1">
                <a:solidFill>
                  <a:schemeClr val="accent5"/>
                </a:solidFill>
              </a:rPr>
              <a:t>i</a:t>
            </a:r>
            <a:r>
              <a:rPr lang="en-US" sz="2800" baseline="-25000" dirty="0">
                <a:solidFill>
                  <a:schemeClr val="accent5"/>
                </a:solidFill>
              </a:rPr>
              <a:t> </a:t>
            </a:r>
            <a:r>
              <a:rPr lang="en-US" sz="2800" dirty="0">
                <a:solidFill>
                  <a:schemeClr val="accent5"/>
                </a:solidFill>
              </a:rPr>
              <a:t>F</a:t>
            </a:r>
            <a:r>
              <a:rPr lang="en-US" sz="2800" baseline="-25000" dirty="0">
                <a:solidFill>
                  <a:schemeClr val="accent5"/>
                </a:solidFill>
              </a:rPr>
              <a:t>i</a:t>
            </a:r>
            <a:r>
              <a:rPr lang="en-US" sz="2800" dirty="0" smtClean="0"/>
              <a:t> with </a:t>
            </a:r>
            <a:r>
              <a:rPr lang="en-US" sz="2800" smtClean="0">
                <a:solidFill>
                  <a:schemeClr val="accent5"/>
                </a:solidFill>
              </a:rPr>
              <a:t>F</a:t>
            </a:r>
            <a:r>
              <a:rPr lang="en-US" sz="2800" baseline="-25000" smtClean="0">
                <a:solidFill>
                  <a:schemeClr val="accent5"/>
                </a:solidFill>
              </a:rPr>
              <a:t>i</a:t>
            </a:r>
            <a:r>
              <a:rPr lang="en-US" sz="2800" smtClean="0"/>
              <a:t> in </a:t>
            </a:r>
            <a:r>
              <a:rPr lang="en-US" sz="28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err="1" smtClean="0"/>
              <a:t>‘th</a:t>
            </a:r>
            <a:r>
              <a:rPr lang="en-US" sz="2800" dirty="0" smtClean="0"/>
              <a:t> space.</a:t>
            </a:r>
          </a:p>
          <a:p>
            <a:r>
              <a:rPr lang="en-US" sz="2800" dirty="0" smtClean="0">
                <a:solidFill>
                  <a:schemeClr val="accent5"/>
                </a:solidFill>
              </a:rPr>
              <a:t>&lt;F,JF&gt; = ∑</a:t>
            </a:r>
            <a:r>
              <a:rPr lang="en-US" sz="2800" baseline="-250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 &lt;</a:t>
            </a:r>
            <a:r>
              <a:rPr lang="en-US" sz="2800" dirty="0" err="1" smtClean="0">
                <a:solidFill>
                  <a:schemeClr val="accent5"/>
                </a:solidFill>
              </a:rPr>
              <a:t>F</a:t>
            </a:r>
            <a:r>
              <a:rPr lang="en-US" sz="2800" baseline="-250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err="1" smtClean="0">
                <a:solidFill>
                  <a:schemeClr val="accent5"/>
                </a:solidFill>
              </a:rPr>
              <a:t>,JF</a:t>
            </a:r>
            <a:r>
              <a:rPr lang="en-US" sz="2800" baseline="-25000" dirty="0" err="1" smtClean="0">
                <a:solidFill>
                  <a:schemeClr val="accent5"/>
                </a:solidFill>
              </a:rPr>
              <a:t>i</a:t>
            </a:r>
            <a:r>
              <a:rPr lang="en-US" sz="2800" dirty="0" smtClean="0">
                <a:solidFill>
                  <a:schemeClr val="accent5"/>
                </a:solidFill>
              </a:rPr>
              <a:t>&gt; </a:t>
            </a:r>
          </a:p>
          <a:p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	 </a:t>
            </a:r>
            <a:r>
              <a:rPr lang="en-US" sz="2800" dirty="0" smtClean="0">
                <a:solidFill>
                  <a:schemeClr val="accent5"/>
                </a:solidFill>
              </a:rPr>
              <a:t>∑</a:t>
            </a:r>
            <a:r>
              <a:rPr lang="en-US" sz="2800" baseline="-25000" dirty="0" err="1" smtClean="0">
                <a:solidFill>
                  <a:schemeClr val="accent5"/>
                </a:solidFill>
              </a:rPr>
              <a:t>i</a:t>
            </a:r>
            <a:r>
              <a:rPr lang="en-US" sz="2800" baseline="-25000" dirty="0" smtClean="0">
                <a:solidFill>
                  <a:schemeClr val="accent5"/>
                </a:solidFill>
              </a:rPr>
              <a:t>&gt;r</a:t>
            </a:r>
            <a:r>
              <a:rPr lang="en-US" sz="2800" dirty="0" smtClean="0">
                <a:solidFill>
                  <a:schemeClr val="accent5"/>
                </a:solidFill>
              </a:rPr>
              <a:t> 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(L/K)</a:t>
            </a:r>
            <a:r>
              <a:rPr lang="en-US" sz="28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|F</a:t>
            </a:r>
            <a:r>
              <a:rPr lang="en-US" sz="28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i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</a:t>
            </a:r>
            <a:r>
              <a:rPr lang="en-US" sz="28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 </a:t>
            </a:r>
          </a:p>
          <a:p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	</a:t>
            </a:r>
            <a:r>
              <a:rPr lang="en-US" sz="2800" dirty="0" smtClean="0">
                <a:sym typeface="Symbol" panose="05050102010706020507" pitchFamily="18" charset="2"/>
              </a:rPr>
              <a:t> </a:t>
            </a:r>
            <a:r>
              <a:rPr lang="en-US" sz="2800" dirty="0">
                <a:solidFill>
                  <a:schemeClr val="accent5"/>
                </a:solidFill>
                <a:sym typeface="Symbol" panose="05050102010706020507" pitchFamily="18" charset="2"/>
              </a:rPr>
              <a:t>(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L/K)</a:t>
            </a:r>
            <a:r>
              <a:rPr lang="en-US" sz="28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r</a:t>
            </a:r>
            <a:r>
              <a:rPr lang="en-US" sz="28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|F|</a:t>
            </a:r>
            <a:r>
              <a:rPr lang="en-US" sz="2800" baseline="-25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baseline="30000" dirty="0" smtClean="0">
                <a:solidFill>
                  <a:schemeClr val="accent5"/>
                </a:solidFill>
                <a:sym typeface="Symbol" panose="05050102010706020507" pitchFamily="18" charset="2"/>
              </a:rPr>
              <a:t>2</a:t>
            </a:r>
            <a:r>
              <a:rPr lang="en-US" sz="2800" dirty="0" smtClean="0">
                <a:sym typeface="Symbol" panose="05050102010706020507" pitchFamily="18" charset="2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771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3" grpId="0" uiExpand="1" build="p" bldLvl="5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1514</Words>
  <Application>Microsoft Office PowerPoint</Application>
  <PresentationFormat>Widescreen</PresentationFormat>
  <Paragraphs>154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Symbol</vt:lpstr>
      <vt:lpstr>Office Theme</vt:lpstr>
      <vt:lpstr>Small Set Expansion in The Johnson Graph</vt:lpstr>
      <vt:lpstr>The Johnson Graph</vt:lpstr>
      <vt:lpstr>The Johnson Graph As Slice of Noisy Hypercube</vt:lpstr>
      <vt:lpstr>The Johnson Graph Underlies Direct Product Testing</vt:lpstr>
      <vt:lpstr>Expansion</vt:lpstr>
      <vt:lpstr>Johnson Graph - Not Small Set Expander</vt:lpstr>
      <vt:lpstr>Unlike Dictator</vt:lpstr>
      <vt:lpstr>Approach</vt:lpstr>
      <vt:lpstr>Level Picture</vt:lpstr>
      <vt:lpstr>The Eigenspaces</vt:lpstr>
      <vt:lpstr>Level Picture</vt:lpstr>
      <vt:lpstr>PowerPoint Presentation</vt:lpstr>
      <vt:lpstr>The Main Technical Difficulty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Set Expansion in Johnson Graphs</dc:title>
  <dc:creator>Windows User</dc:creator>
  <cp:lastModifiedBy>Windows User</cp:lastModifiedBy>
  <cp:revision>183</cp:revision>
  <dcterms:created xsi:type="dcterms:W3CDTF">2018-04-13T08:44:49Z</dcterms:created>
  <dcterms:modified xsi:type="dcterms:W3CDTF">2018-08-13T14:58:51Z</dcterms:modified>
</cp:coreProperties>
</file>