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1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86" r:id="rId4"/>
    <p:sldId id="257" r:id="rId5"/>
    <p:sldId id="258" r:id="rId6"/>
    <p:sldId id="259" r:id="rId7"/>
    <p:sldId id="269" r:id="rId8"/>
    <p:sldId id="268" r:id="rId9"/>
    <p:sldId id="260" r:id="rId10"/>
    <p:sldId id="287" r:id="rId11"/>
    <p:sldId id="261" r:id="rId12"/>
    <p:sldId id="270" r:id="rId13"/>
    <p:sldId id="271" r:id="rId14"/>
    <p:sldId id="272" r:id="rId15"/>
    <p:sldId id="262" r:id="rId16"/>
    <p:sldId id="273" r:id="rId17"/>
    <p:sldId id="274" r:id="rId18"/>
    <p:sldId id="263" r:id="rId19"/>
    <p:sldId id="264" r:id="rId20"/>
    <p:sldId id="275" r:id="rId21"/>
    <p:sldId id="277" r:id="rId22"/>
    <p:sldId id="278" r:id="rId23"/>
    <p:sldId id="279" r:id="rId24"/>
    <p:sldId id="280" r:id="rId25"/>
    <p:sldId id="281" r:id="rId26"/>
    <p:sldId id="285" r:id="rId27"/>
    <p:sldId id="289" r:id="rId28"/>
    <p:sldId id="267" r:id="rId29"/>
    <p:sldId id="282" r:id="rId30"/>
    <p:sldId id="283" r:id="rId31"/>
    <p:sldId id="284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5F7"/>
    <a:srgbClr val="12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0:24:29.2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-2 942 0,'0'0'1,"0"0"1,0 0 0,0 0 0,0 0 0,0 0 0,0 0 0,0 0-1,0 0 0,0 0 1,0 0 0,0 0 0,0 0 0,0 0 1,0 0-1,0 0 0,0 0-1,0 0 0,0 0 0,0 0 0,-5-13-1,5 13 1,0 0 0,0 0 0,0 0 0,0 0 0,0 0 1,0 0-1,0 0 0,0 0-1,0 0 1,12-8-1,-12 8 0,0 0 0,0 0 0,0 0 0,0 0 0,0 0 0,12-8 0,-12 8 1,0 0-1,0 0 0,0 0 0,0 0 0,16-7 0,-16 7 0,0 0 1,16-14-1,-16 14 0,11-14 1,-11 14-1,11-14 1,-11 14-1,0 0 0,12-13 0,-12 13 0,0 0 0,0 0 0,0 0 0,0 0 0,0 0-1,0 0 1,0 0 0,12-12 0,-12 12 0,0 0 1,0 0-1,0 0 0,0 0 0,0 0 0,0 0 0,0 0 0,0 0 0,13-12 0,-13 12 0,0 0 0,12-12 0,-12 12 0,0 0 0,13-14 1,-13 14 0,0 0 0,0 0 0,0 0 0,0 0 1,0 0-1,0 0 0,0 0 0,0 0-1,0 0 0,0 0 0,0 0 0,0 0 0,0 0 1,0 0-1,0 0 0,0 0 0,0 0 1,0 0-1,0-14 0,0 14 0,0 0-1,-3-15 1,3 15 0,-1-14 0,1 14 0,-1-15 0,1 15 0,0-13 0,0 13 0,-1-14 0,1 14 0,0-14 0,0 14 0,0 0 0,0-11 0,0 11 1,0 0-1,0 0 0,0 0 0,0 0 0,0 0 0,0 0 0,0 0 0,0 0 0,0 0 0,-3-14 0,3 14 1,0 0-1,0 0 1,-3-13 0,3 13-1,0 0 0,0 0 0,0 0-1,0 0 0,0 0 0,0 0 0,0 0 0,14 10 0,-14-10 1,14 10 0,-14-10 0,15 15 0,-15-15 0,16 14 0,-16-14 0,19 17 0,-19-17 0,21 13 0,-21-13-1,17 13 2,-17-13-1,14 7 0,-14-7 0,0 0 0,0 0 1,13 3-1,-13-3 1,0 0-1,0 0 1,0 0-1,0 0 1,0 0-1,0 0 0,1-14 1,-1 14-1,3-17 0,-2 3 0,0 3 1,-1-5-1,2 2 0,-2-2 0,0 3 0,0 1 0,0 0 0,0 12 0,1-17 0,-1 17 0,2-13 0,-2 13 0,0 0 0,0 0 0,0 0 0,2-11 0,-2 11 0,0 0 0,0 0 0,0 0-1,0 0 0,0 0 0,0 0 0,0 0-1,0 0 1,0 0 1,0 0-1,17 11 1,-17-11 0,17 13 0,-17-13 0,22 15 0,-8-8 0,-2 2 0,1 1 0,0 0-1,-13-10 1,20 16 0,-20-16 1,15 10-1,-15-10 0,0 0 0,0 0 1,0 0 0,12 7 0,-12-7 1,0 0-1,0 0 0,0 0 0,0-14 0,0 14 0,2-16-1,-2 16 1,0-23-1,1 11 0,0-5 0,2 2 0,-1 2 0,0-1-1,1 0 1,-3 14 0,4-18 1,-4 18-1,0 0 0,2-13 0,-2 13 0,0 0 0,0 0 0,0 0 0,0 0 0,5-14 0,-5 14 1,2-11 1,-2 11-2,2-12 3,-2 12-3,0 0 3,0 0-4,0 0 3,0 0-2,0 0-2,12-2 2,-12 2-3,14 15 3,-14-15-2,21 15 2,-21-15-2,25 18 2,-25-18 0,23 12 0,-23-12 0,20 5 0,-20-5 0,13 4 0,-13-4 0,0 0 0,11 0 0,-11 0 1,0 0-1,0 0 1,0 0 0,0 0 0,0 0 0,0 0 1,6-14-1,-6 14 0,-2-18 2,2 18-2,-6-25 1,4 12-2,-1-3 3,2 0-3,0 0 2,2 1-3,-1 1 0,4 0 1,-2 3-2,-2 11 1,5-19 0,-5 19 1,0 0-1,0 0-1,0 0 1,0 0 0,0 0 0,0 0 1,12 5-1,-12-5 1,0 0 0,20 15 0,-20-15 0,20 14 0,-20-14 0,21 11 1,-21-11-1,22 13 0,-22-13 0,24 12 0,-11-4 0,2-5 0,-3 2 0,-12-5 0,24 5 0,-24-5 1,15 5-1,-15-5 1,0 0 1,0 0-1,0 0 1,0 0-1,9-13 1,-9 13-1,-2-19-1,0 5 0,2 3 0,0-5-1,0 2 1,2-1 0,-2 1-2,2 2 2,-2 12 0,3-20 0,-3 20 0,4-14 0,-4 14-1,0 0 1,0 0-1,0 0 1,5-12-1,-5 12 0,0 0 0,0 0 0,0 0 0,12 3 1,-12-3-1,13 7 1,-13-7 0,17 8 0,-17-8-1,21 13 1,-21-13 0,22 14 0,-22-14 0,20 13 0,-20-13 0,16 8 1,-16-8-1,0 0 0,17 6 1,-17-6 0,0 0 0,0 0 1,0 0-1,3-16 0,-3 16 0,-3-18 1,1 6-2,0-1 0,1 0 0,1-2 0,-2 2 0,2 1 0,0-1 0,0 13 0,2-18 0,-2 18-2,1-13 2,-1 13-1,0 0 0,0 0 0,0 0 0,0 0 0,0 0 0,14 5 0,-14-5 0,11 14 0,-11-14 2,16 17-2,-16-17 1,20 18 0,-20-18 0,21 12 0,-21-12 0,18 11 0,-18-11 0,16 7 0,-16-7 0,0 0 1,12 3-1,-12-3 1,0 0-1,0 0 1,0 0 0,0 0 0,0 0 0,5-13-1,-5 13 1,0-18-1,0 6 0,1 1 0,0-4 0,-1 1 0,1 1-1,3 0 1,-3 0 0,-1 13-1,8-16 1,-8 16-1,6-13 1,-6 13-1,0 0 0,0 0 0,0 0 0,13-3 0,-13 3 1,0 0-1,0 0 0,10 13 1,-10-13 0,13 15-1,-13-15 1,15 19 0,-15-19 0,21 21 0,-9-9 0,-12-12 0,21 18 0,-21-18 0,16 14 0,-16-14 0,0 0 0,13 10 0,-13-10 1,0 0-1,0 0 1,0 0-1,0 0 2,0 0-2,0 0 1,0 0 0,2-16-1,-2 16 0,-2-24 0,2 9 0,-2-5-1,1 1 1,1-1 0,0 2-1,0 0 1,0 6 0,1-2-1,-1 14 1,0-12-1,0 12 0,0 0 0,0 0 0,0 0 0,0 0-1,0 0 1,14 13 1,-14-13-1,14 17 0,-14-17 1,20 19 0,-20-19 0,25 19 0,-14-10 0,3 0 0,-1-1 0,0 0 0,-13-8 0,18 11 0,-18-11 0,0 0 1,16 11 0,-16-11 0,0 0 1,0 0-1,0 0 1,0 0-1,2-13 0,-2 13 0,-4-17 0,4 17-1,-3-21 0,1 10 0,2-3-1,0 2 1,2-2 0,1 0-1,-1 2 1,3-1 0,-5 13-1,8-20 1,-8 20 0,0 0 0,9-13-1,-9 13 1,0 0 0,0 0-1,8 15 1,-8-15 0,9 20 0,-4-9-1,-5-11 2,14 24-1,-14-24 0,12 21 0,-12-21-1,16 20 1,-16-20 0,17 18 0,-17-18 0,21 20 0,-21-20 0,21 18 0,-21-18 0,15 10 1,-15-10 0,0 0 0,0 0 0,0 0 0,12-15 0,-12 15 0,-3-21 0,2 8-1,1 2 0,0-2 0,0 13 0,0-19 0,0 19 0,4-18 0,-4 18 0,3-16 0,-3 16 0,4-13 0,-4 13 0,0 0 0,4-12 0,-4 12 0,0 0 0,0 0-1,0 0 1,0 0 0,0 0-1,0 0 1,0 0 0,0 0 0,0 0 0,0 0 0,0 0 1,0 0-1,0 0 1,0 0 0,0 0-1,0 0 1,0 0-1,0 0 0,0 0-1,0 0 1,0 0-1,0 0 1,0 0-1,20-4 1,-20 4 0,23-2 0,-8-1 0,3-2 1,1 1-1,-4-3 0,1 3 1,-16 4 0,22-9 0,-22 9 2,0 0 1,0 0-1,13-7 0,-13 7 0,0 0-1,0 0 0,0 0-1,0 0-1,0 0-1,0 0 0,0 0 1,0 0-1,0 0 0,0 0 0,0 0 1,0 0-1,0 0 0,0 0 1,0 0-1,0 0 1,0 0 0,0 0 0,0 0 0,0 0 0,0 0 0,0 0 1,0 0-1,0 0 0,0 0 1,0 0-1,0 0 0,0 0-1,0 0-4,0 0-6,0 0-18,0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46.5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CC545D8-3983-4E63-8A52-EA02732F30C3}" emma:medium="tactile" emma:mode="ink">
          <msink:context xmlns:msink="http://schemas.microsoft.com/ink/2010/main" type="inkDrawing" rotatedBoundingBox="17675,14984 18243,14956 18244,14968 17676,14996" semanticType="strikethrough" shapeName="Other"/>
        </emma:interpretation>
      </emma:emma>
    </inkml:annotationXML>
    <inkml:trace contextRef="#ctx0" brushRef="#br0">1274 2195 4,'0'0'26,"0"0"1,0 0-19,0 0 1,17 8 0,-17-8 1,44-6-3,-16-3 0,16 11-2,0-8-1,9 6-1,-5-6-1,7 6 0,-8-3-1,1 3 0,-10-2 1,-4 2-1,-7-2-1,-6 2 1,-21 0-1,20 0-1,-20 0-3,0 0-2,0 0-5,0 0-10,0 0-11,0 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52.0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A03609C-2D1C-4DB0-A6ED-FA3882E12914}" emma:medium="tactile" emma:mode="ink">
          <msink:context xmlns:msink="http://schemas.microsoft.com/ink/2010/main" type="writingRegion" rotatedBoundingBox="19263,16680 19670,16680 19670,17855 19263,17855"/>
        </emma:interpretation>
      </emma:emma>
    </inkml:annotationXML>
    <inkml:traceGroup>
      <inkml:annotationXML>
        <emma:emma xmlns:emma="http://www.w3.org/2003/04/emma" version="1.0">
          <emma:interpretation id="{542FF89E-649A-4096-B411-749C6FFB6FB2}" emma:medium="tactile" emma:mode="ink">
            <msink:context xmlns:msink="http://schemas.microsoft.com/ink/2010/main" type="paragraph" rotatedBoundingBox="19263,16680 19670,16680 19670,17855 19263,17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C730BF-7C24-456A-921F-4D674880E3FB}" emma:medium="tactile" emma:mode="ink">
              <msink:context xmlns:msink="http://schemas.microsoft.com/ink/2010/main" type="line" rotatedBoundingBox="19263,16680 19670,16680 19670,17855 19263,17855"/>
            </emma:interpretation>
          </emma:emma>
        </inkml:annotationXML>
        <inkml:traceGroup>
          <inkml:annotationXML>
            <emma:emma xmlns:emma="http://www.w3.org/2003/04/emma" version="1.0">
              <emma:interpretation id="{ACA8AF61-8165-41BB-BDD9-D68E7B6039C9}" emma:medium="tactile" emma:mode="ink">
                <msink:context xmlns:msink="http://schemas.microsoft.com/ink/2010/main" type="inkWord" rotatedBoundingBox="19263,16680 19670,16680 19670,17855 19263,17855">
                  <msink:destinationLink direction="with" ref="{5BA781AA-C219-4514-B306-731CA6E95D9C}"/>
                  <msink:destinationLink direction="to" ref="{056CF38F-922F-489F-A4A3-9DB738AED204}"/>
                  <msink:destinationLink direction="with" ref="{9B7AE818-39BE-4AE5-822A-F0609E66C295}"/>
                  <msink:destinationLink direction="with" ref="{07A110C0-EC6C-47C9-8A07-A27319606762}"/>
                </msink:context>
              </emma:interpretation>
              <emma:one-of disjunction-type="recognition" id="oneOf0">
                <emma:interpretation id="interp0" emma:lang="en-US" emma:confidence="0">
                  <emma:literal>an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as</emma:literal>
                </emma:interpretation>
                <emma:interpretation id="interp3" emma:lang="en-US" emma:confidence="0">
                  <emma:literal>ah</emma:literal>
                </emma:interpretation>
                <emma:interpretation id="interp4" emma:lang="en-US" emma:confidence="0">
                  <emma:literal>am</emma:literal>
                </emma:interpretation>
              </emma:one-of>
            </emma:emma>
          </inkml:annotationXML>
          <inkml:trace contextRef="#ctx0" brushRef="#br0">91 0 8,'0'0'11,"0"0"-1,0 0-1,0 0-2,0 0 0,0 0-2,-7 17-1,7-17-2,0 0 1,0 0-1,-8 19 0,8-19 0,0 0 0,-6 19 1,6-19 0,0 0 0,-5 27 0,5-27 0,-8 18-1,8-18 0,-8 19 0,8-19-1,-5 19 0,5-19-1,-4 21 1,4-21 0,-4 21-1,4-21 1,-2 19 0,2-19 0,-2 17 1,2-17-1,-4 17 0,4-17 2,-3 17-2,3-17 0,0 0 0,-6 23 0,6-23 0,0 0 0,-2 20 0,2-20-1,0 0 1,0 19-1,0-19 1,0 0-1,0 0 1,0 23-1,0-23-1,0 0 1,0 19-1,0-19 1,0 0-1,0 21 1,0-21 0,0 0 0,0 0 0,0 0 1,0 0-1,0 0 0,0 0 1,0 0-1,0 0 0,0 0 0,0 0 0,0 0 0,0 0 0,0 0 0,0 0 0,0 0 0,0 0 1,0 0-1,0 0 0,0 0 0,0 0 1,0 0-1,0 0 0,0 0 0,0 0 1,0 0-1,0 0 0,0 0 0,0 0 0,0 0 1,0 0-1,0 0 0,0 0 0,0 0 0,0 0 0,0 0 0,0 0 0,0 0 0,0 0 0,0 0 0,0 0-1,0 0 1,0 0 0,0 0-1,0 0 2,0 0-1,0 0 0,0 0 0,0 0 0,0 0 1,0 0-1,0 0 0,0 0 0,-15-17 1,15 17 0,0 0-1,0 0 1,0-23-2,0 23 2,0 0-1,0-17 0,0 17 0,0 0 0,0-17 0,0 17-1,0 0 0,-2-19 0,2 19 0,0 0 0,0-23 0,0 23 1,0 0-1,0-20 1,0 20 0,0 0-1,4-19 1,-4 19 0,4-17 0,-4 17 0,5-17 0,-5 17 0,4-19 0,-4 19 0,4-17 1,-4 17-2,0 0 1,4-19 0,-4 19 0,0 0 0,0 0 0,0 0 0,3-17 0,-3 17 0,0 0 0,0 0 0,10-23-1,-10 23 1,6-17 0,-6 17 0,0 0 0,9-21 1,-9 21-1,0 0 0,0 0 0,0 0 0,0 0-1,0 0 1,0 0-1,4-17 0,-4 17 0,0 0 0,0 0-1,0 0 0,0 0 1,0 0-1,0 0-1,0 0-3,0 0-4,0 0-12,0 0-6,0 0-1</inkml:trace>
          <inkml:trace contextRef="#ctx0" brushRef="#br0" timeOffset="3373.1929">188 810 15,'0'0'17,"0"0"-3,0 0 1,0 0-2,0 0-2,0 0-2,0 0-3,0 0-1,0 0-2,-15-19-1,15 19 0,-13-19-1,13 19 0,-19-30-1,7 11 0,-1 2 0,0 0 0,13 17-1,-27-27 1,27 27-1,-27-11 0,27 11-1,-24 11 1,24-11 0,-29 38 0,14-9 0,2 3-1,-3 4 2,5 7-1,0-1 1,3 2 0,2-1 0,4-3 0,4-4 0,4 0 0,3-6-1,3-5 1,1-7 0,-13-18 0,33 21 0,-16-23-1,0-11 0,2-4 0,0-15-1,2-2 1,-6-6-1,8 0 1,-8 4 0,0 4 2,-3 10 0,-3 1 0,-9 21 0,0 0 1,0 0-1,17 24 0,-11-1 0,1 5 0,7 3-2,-1 3 1,4-4 0,-2 0-1,4-7-1,-3-2-3,-16-21-8,26 6-14,-26-6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44.2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B7AE818-39BE-4AE5-822A-F0609E66C295}" emma:medium="tactile" emma:mode="ink">
          <msink:context xmlns:msink="http://schemas.microsoft.com/ink/2010/main" type="inkDrawing" rotatedBoundingBox="15645,17364 15657,17846 15194,17856 15183,17375" semanticType="callout" shapeName="Other">
            <msink:sourceLink direction="with" ref="{ACDA36F2-BA37-475C-9092-2FF0571432D4}"/>
            <msink:sourceLink direction="with" ref="{ACA8AF61-8165-41BB-BDD9-D68E7B6039C9}"/>
          </msink:context>
        </emma:interpretation>
      </emma:emma>
    </inkml:annotationXML>
    <inkml:trace contextRef="#ctx0" brushRef="#br0">320 119 14,'0'0'16,"0"0"0,-2 19 0,2-19-3,0 0-1,0 0-3,0 0-2,-19-30-1,19 30-3,-21-27 0,21 27-2,-28-34 0,28 34-1,-31-28-1,31 28 1,-30-19-1,13 17-1,17 2 1,-33 17 0,18 2-1,-4 5 1,-2 10 0,2 4 0,-2 8 1,6 3 0,0 2 0,7-2-1,4-5 1,4-6 0,6-6-1,4-10 1,9-12 0,0-10 0,9-11 0,1-8-1,1-8 1,-1-5 0,-1-2-1,-3 2 1,-4 0 0,-6 7 1,-4 0 0,-11 25 0,10-22 0,-10 22 0,0 0 1,0 0 0,19 22-1,-6-3 0,0 8-1,5-1 1,4 10-3,-1-5 0,4 8-6,-10-16-11,4 2-10,0-12-1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44.91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7A110C0-EC6C-47C9-8A07-A27319606762}" emma:medium="tactile" emma:mode="ink">
          <msink:context xmlns:msink="http://schemas.microsoft.com/ink/2010/main" type="inkDrawing" rotatedBoundingBox="17398,17250 17515,17797 17063,17893 16947,17346" semanticType="callout" shapeName="Other">
            <msink:sourceLink direction="with" ref="{ACA8AF61-8165-41BB-BDD9-D68E7B6039C9}"/>
          </msink:context>
        </emma:interpretation>
      </emma:emma>
    </inkml:annotationXML>
    <inkml:trace contextRef="#ctx0" brushRef="#br0">1911-36 30,'-19'-17'32,"19"17"1,0 0-20,0 0-4,-19 2-3,23 18-2,-4 3-2,4 13-1,1 2-1,-1 11 1,2 4-1,-2 4 1,-1-4-1,1-8 0,-4-7 0,0-9 1,0-7-2,0-22 1,0 0-1,0 0 0,0 0-1,10-30 0,5 5-1,0-7 0,6 0 0,6-6 0,9 8 0,2 0 0,7 11 1,-5 6 0,2 5 2,-6 10 1,-11 13 1,-6 11 0,-19 5 2,-6 12 0,-22-5 1,-3 9-1,-16-7 0,3 2 0,-11-16-2,6-5-2,5-8-4,-4-26-12,18 6-17,3-16 0,14-2-1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57.1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52EBB5C-3590-4BF1-84C1-B11FF649E6E2}" emma:medium="tactile" emma:mode="ink">
          <msink:context xmlns:msink="http://schemas.microsoft.com/ink/2010/main" type="writingRegion" rotatedBoundingBox="20232,13388 22489,12115 23956,14716 21698,15989"/>
        </emma:interpretation>
      </emma:emma>
    </inkml:annotationXML>
    <inkml:traceGroup>
      <inkml:annotationXML>
        <emma:emma xmlns:emma="http://www.w3.org/2003/04/emma" version="1.0">
          <emma:interpretation id="{ECB8226B-C3A5-42C6-8DEA-9D55CC024F5C}" emma:medium="tactile" emma:mode="ink">
            <msink:context xmlns:msink="http://schemas.microsoft.com/ink/2010/main" type="paragraph" rotatedBoundingBox="20342,13703 20323,13204 20717,13189 20736,13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4D1B50-5D5C-4B49-958C-D12F12382D6D}" emma:medium="tactile" emma:mode="ink">
              <msink:context xmlns:msink="http://schemas.microsoft.com/ink/2010/main" type="line" rotatedBoundingBox="20342,13703 20323,13204 20717,13189 20736,13688"/>
            </emma:interpretation>
          </emma:emma>
        </inkml:annotationXML>
        <inkml:traceGroup>
          <inkml:annotationXML>
            <emma:emma xmlns:emma="http://www.w3.org/2003/04/emma" version="1.0">
              <emma:interpretation id="{A91D4EA7-6B57-41EE-A5C1-4F841804C185}" emma:medium="tactile" emma:mode="ink">
                <msink:context xmlns:msink="http://schemas.microsoft.com/ink/2010/main" type="inkWord" rotatedBoundingBox="20717,13189 20736,13688 20342,13703 20323,13204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[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315 38 13,'2'-17'28,"-2"17"-8,0 0-7,-23-23 0,23 23-4,-34-2-2,15 12-1,-13-2-2,3 12-1,-7 5-1,2 7-1,1 8 0,3 5-2,7 3 1,6 1-2,10-2 2,8-2-1,15-5 0,8-4 0,9-9 1,8-10 0,3-8 0,4-5 0,-3-8 1,-5-5-1,-4-3 0,-9 1 1,-6 2-2,-21 9-3,23-8-3,-23 8-10,0 0-14,-15 23 2</inkml:trace>
        </inkml:traceGroup>
      </inkml:traceGroup>
    </inkml:traceGroup>
    <inkml:traceGroup>
      <inkml:annotationXML>
        <emma:emma xmlns:emma="http://www.w3.org/2003/04/emma" version="1.0">
          <emma:interpretation id="{971C86C5-A88B-4E00-B437-A161CDC29673}" emma:medium="tactile" emma:mode="ink">
            <msink:context xmlns:msink="http://schemas.microsoft.com/ink/2010/main" type="paragraph" rotatedBoundingBox="21217,14809 23335,13614 23956,14716 21838,15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E69580-6E60-40D8-8DBE-AC1770A92599}" emma:medium="tactile" emma:mode="ink">
              <msink:context xmlns:msink="http://schemas.microsoft.com/ink/2010/main" type="line" rotatedBoundingBox="21217,14809 23335,13614 23956,14716 21838,15910"/>
            </emma:interpretation>
          </emma:emma>
        </inkml:annotationXML>
        <inkml:traceGroup>
          <inkml:annotationXML>
            <emma:emma xmlns:emma="http://www.w3.org/2003/04/emma" version="1.0">
              <emma:interpretation id="{E7D04C48-501A-471D-94E0-429E51C44A77}" emma:medium="tactile" emma:mode="ink">
                <msink:context xmlns:msink="http://schemas.microsoft.com/ink/2010/main" type="inkWord" rotatedBoundingBox="21217,14809 23335,13614 23956,14716 21838,15910"/>
              </emma:interpretation>
              <emma:one-of disjunction-type="recognition" id="oneOf1">
                <emma:interpretation id="interp5" emma:lang="en-US" emma:confidence="0">
                  <emma:literal>ciaos</emma:literal>
                </emma:interpretation>
                <emma:interpretation id="interp6" emma:lang="en-US" emma:confidence="0">
                  <emma:literal>Troas</emma:literal>
                </emma:interpretation>
                <emma:interpretation id="interp7" emma:lang="en-US" emma:confidence="0">
                  <emma:literal>groans</emma:literal>
                </emma:interpretation>
                <emma:interpretation id="interp8" emma:lang="en-US" emma:confidence="0">
                  <emma:literal>foals</emma:literal>
                </emma:interpretation>
                <emma:interpretation id="interp9" emma:lang="en-US" emma:confidence="0">
                  <emma:literal>toils</emma:literal>
                </emma:interpretation>
              </emma:one-of>
            </emma:emma>
          </inkml:annotationXML>
          <inkml:trace contextRef="#ctx0" brushRef="#br0" timeOffset="3496.2">1323 2063 0,'0'0'24,"0"0"-14,0 0 0,3-19 0,-3 19 0,0 0-3,25-15-1,-25 15-2,23-12 1,-23 12-3,34-11 0,-11 9-2,4 4 1,5 0-1,-2-2 0,5 6 0,-1-4 0,-4 3 0,-3-5 1,-6 0 0,-2 0 1,-19 0 1,19 0 0,-19 0 1,0 0-1,-4-21 0,4 21 0,-13-20 0,13 20-2,-25-36 0,10 13-1,-2-4 0,-1 5 0,1-3 1,4 1-2,-2 3 2,3 2-1,12 19 0,-17-25 0,17 25 0,0 0 0,-21-11-1,21 11 1,-20 9-1,20-9 1,-31 29 0,10-8 0,-2 5 0,-1 4 0,-1 6 0,0 2 1,2 6-1,3 1 0,4 0 0,5 3 0,3-3 0,6 1 0,4-3 0,6-3 0,1-4 0,5-6 0,3-3 0,2-5 0,4-5 0,3-5 0,3-7 0,3-5-1,6-3-1,-4-7 1,4 1-2,-7-5 1,-1 7-2,-13-8-2,8 13-9,-25 2-16,13-23 2</inkml:trace>
          <inkml:trace contextRef="#ctx0" brushRef="#br0" timeOffset="3901.2231">1804 1270 20,'0'0'28,"17"-19"-1,-17 19-17,0 0-6,24-4 0,-24 4-2,33 0 1,-16 2-2,2 6 1,-19-8 0,30 15-1,-30-15 1,17 28 0,-17-11 0,-3 4 0,-7 4-1,2 3 0,-1 1 0,-1-1-1,5-4 0,3-1-1,6-2 0,-4-21-2,26 28-1,-26-28-6,46 2-16,-20-11-3,-1-8-2</inkml:trace>
          <inkml:trace contextRef="#ctx0" brushRef="#br0" timeOffset="4078.2332">1939 1015 9,'-19'13'30,"19"-13"-2,-4 19 0,4-19-27,0 0-6,26 19-18,-9-4-5,-17-15 1</inkml:trace>
          <inkml:trace contextRef="#ctx0" brushRef="#br0" timeOffset="4866.2782">2334 1134 12,'0'0'28,"0"0"0,0 0-14,0 0-2,-27 19-5,22 2-3,-7-1-2,1 11-1,1 1-1,3 4 1,3 7-1,2-1-1,6 0 0,3-5 1,5-4-1,1-3 1,2-6-1,2-5 0,2-7 0,-1-9 0,1-1 0,-2-9 0,4-3 0,-4-9-1,6-7 1,-3-8 0,5-4 0,-2-6 0,0-1 1,-2-4 0,-4 2 0,-4 5 1,-7 2 0,-4 4 0,-12 6 0,-7 5 0,-10 6 0,-3 10-1,-6 5 0,-6 6 0,4 9-1,-4 8 0,8 8 0,0 3 0,11 4 0,4 0 1,9 0-1,7-3 1,8-3 0,9-3 1,3-8 0,9-6-1,5-7 0,5-6 0,2-6-1,0-7-2,2 6-2,-12-12-7,3 10-10,-10 7-6</inkml:trace>
          <inkml:trace contextRef="#ctx0" brushRef="#br0" timeOffset="5397.3086">2868 1571 10,'2'-28'28,"-2"28"2,-13-25-21,-4 6 2,17 19-3,-27-25-2,27 25-2,-30-15-1,30 15-1,-29 13-1,14 6 0,-2 2-2,3 10 1,-1 3 0,4 5 0,3-1-1,3-4 1,5-2-1,1-9 0,9-4-1,-10-19 0,30-2 0,-11-15 0,10-7 0,-6-7 1,3-3 1,1 6 2,-8-4 1,2 11 0,-12 2 0,-9 19 1,0 0-1,0 0 0,10 26-2,-10-3 0,4 2-3,-1 1 0,7 6-1,-4-11-4,13 9-6,-19-30-14,24 16-4,-24-16 0</inkml:trace>
          <inkml:trace contextRef="#ctx0" brushRef="#br0" timeOffset="5813.3325">3033 1266 0,'0'0'30,"-1"-22"0,1 22 1,3 28-22,-6-3-4,8 12-3,-3 3 0,4 9 0,-6 2-1,4 2 0,-6-7 0,4-5-1,-6-12 2,4-5-1,0-24-1,-4 21 0,4-21-1,0 0 0,4-26 0,-2 3-2,9 4 1,-3-9-1,9 7 0,2-6 1,9 12 0,3 6 1,1 7 1,2 11 0,-5 3 2,1 10 0,-7-3 1,-6 12 0,-15-9 1,-4 7 0,-9-10 0,-6 0-1,-8-10 0,-3-3-2,-3-6-1,-3-12-5,13 9-11,-8-16-17,5 0 0,3-6 0</inkml:trace>
          <inkml:trace contextRef="#ctx0" brushRef="#br0" timeOffset="6344.3629">3056 517 19,'0'0'31,"-13"-21"-6,-6 6-9,19 15-4,-32 4-4,13 9-3,-8 0-2,2 8 0,1 4-2,1 5 0,4 0-1,5 0 0,9 1 0,7-7-1,9 1 1,6-8-1,6-6 1,6-3 0,1-8-1,2-2 1,-3-2 0,-1-3 0,-7-1 0,-2 2 1,-19 6-1,19-9 0,-19 9-1,0 0-1,0 0-1,0 0-3,0 0-5,0 0-14,0 0-6,0 0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23:05.3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94BB19-6028-46CD-A5E8-24EDF6DCB21F}" emma:medium="tactile" emma:mode="ink">
          <msink:context xmlns:msink="http://schemas.microsoft.com/ink/2010/main" type="inkDrawing" rotatedBoundingBox="24249,3453 24467,7221 24031,7246 23813,3478" semanticType="callout" shapeName="Other">
            <msink:sourceLink direction="from" ref="{9F2CD689-0A54-445A-BEAC-16A5FC36F181}"/>
            <msink:sourceLink direction="to" ref="{9F2CD689-0A54-445A-BEAC-16A5FC36F181}"/>
          </msink:context>
        </emma:interpretation>
      </emma:emma>
    </inkml:annotationXML>
    <inkml:trace contextRef="#ctx0" brushRef="#br0">0 0 12,'0'0'11,"0"0"0,0 0-2,0 0-1,0 0-2,0 0-1,0 0 0,0 0-1,0 0 0,0 0 0,0 0-2,4 19 2,-4-19-2,6 17 1,-6-17-2,7 32 1,-5-14 1,4 6-1,-4-3 2,3 5-2,-3-1 1,2 5 0,-4-5 0,4 5-2,-4-1 0,2 1 1,-2 0-1,2 4 0,-2 0-1,2 2 1,-2 0 0,0 0 0,0 4 0,0-2 0,-2 0-1,0-1 1,2-3-1,0 2 0,0 0 0,2 0 1,0-2-2,1 2 2,1-2-1,0 6 0,0-2 0,-2 2 0,0-1 0,0 1 1,-1-2-1,1 0 0,-2 2 1,0-1-1,2 1 2,0-2-2,2 2 1,-2-1-1,2 5 2,-1 1-2,3-1 0,0 3 0,-2-1 0,-1 1 0,-1 6 0,2-2 0,0 0 0,-2 2 0,0-4 0,0 1 0,0-1 0,-1-4 0,1-3 0,0 1 0,0-1 0,2 0 0,-2 3 0,2 2 0,-2 1 0,1 3-1,-1-4 2,0 2-2,2-5 1,-2-3 0,0-5 0,0-4 0,0-1 0,1-1 1,-1-2-2,0 1 2,0 1-1,0 4 0,0-2 1,-2 0-1,2 1 0,-2-1 1,2-4-1,-2 1 0,2-7 0,-2 1 0,1 2 0,1-1 1,0 1-1,2-1 0,-2 1 0,2 0 0,-2-3 0,1 1 1,-1-2-2,2 0 2,-2-2-1,0-1 0,0 0 0,0 0-1,0 1 1,0 2 1,-2-21-1,1 30 0,-1-30 0,2 25 0,-2-25 0,0 0 1,2 19-1,-2-19 0,0 0 0,0 0-1,0 0 0,0 0-1,8 21-2,-8-21-8,4-23-21,-4 2-2,-2-17 1</inkml:trace>
    <inkml:trace contextRef="#ctx0" brushRef="#br0" timeOffset="-1180.0675">-253 193 5,'0'0'23,"0"0"-16,0 0-2,0 0 0,12-19-2,5 6 2,-4-9-1,12-5 1,-6-9 0,11 2 0,-5-10-2,3 7 1,-5-5 0,2 10 1,-10 2-2,4 9 1,-19 21-1,17-25 0,-17 25-1,0 0 0,0 0 0,0 0-1,0 0-1,0 0 0,17 21 0,-9-4 0,3 4 0,3 3 0,1 7 0,0-3 0,2 4 0,-2-1-1,1-7 1,-5-1-2,0-4-1,-11-19-3,14 21-3,-14-21-9,0 0-8,0 0-5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23:06.1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2115D7A-FAE8-4BBB-8846-74CB7CE4AC8E}" emma:medium="tactile" emma:mode="ink">
          <msink:context xmlns:msink="http://schemas.microsoft.com/ink/2010/main" type="writingRegion" rotatedBoundingBox="24449,2957 24978,2957 24978,3576 24449,3576"/>
        </emma:interpretation>
      </emma:emma>
    </inkml:annotationXML>
    <inkml:traceGroup>
      <inkml:annotationXML>
        <emma:emma xmlns:emma="http://www.w3.org/2003/04/emma" version="1.0">
          <emma:interpretation id="{FB6EFBFC-F650-4E0A-99DB-522DD1289569}" emma:medium="tactile" emma:mode="ink">
            <msink:context xmlns:msink="http://schemas.microsoft.com/ink/2010/main" type="paragraph" rotatedBoundingBox="24449,2957 24978,2957 24978,3576 24449,3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D14C2A-35CD-47AD-A27F-E1250D6AEEEA}" emma:medium="tactile" emma:mode="ink">
              <msink:context xmlns:msink="http://schemas.microsoft.com/ink/2010/main" type="line" rotatedBoundingBox="24449,2957 24978,2957 24978,3576 24449,3576"/>
            </emma:interpretation>
          </emma:emma>
        </inkml:annotationXML>
        <inkml:traceGroup>
          <inkml:annotationXML>
            <emma:emma xmlns:emma="http://www.w3.org/2003/04/emma" version="1.0">
              <emma:interpretation id="{9F2CD689-0A54-445A-BEAC-16A5FC36F181}" emma:medium="tactile" emma:mode="ink">
                <msink:context xmlns:msink="http://schemas.microsoft.com/ink/2010/main" type="inkWord" rotatedBoundingBox="24449,2957 24978,2957 24978,3576 24449,3576">
                  <msink:destinationLink direction="from" ref="{BF94BB19-6028-46CD-A5E8-24EDF6DCB21F}"/>
                  <msink:destinationLink direction="to" ref="{BF94BB19-6028-46CD-A5E8-24EDF6DCB21F}"/>
                </msink:context>
              </emma:interpretation>
            </emma:emma>
          </inkml:annotationXML>
          <inkml:trace contextRef="#ctx0" brushRef="#br0">52 30 5,'-6'-17'29,"6"17"1,0 0-16,0 0-1,0 0-3,0 0-3,0 0-1,-17-13-1,17 13-1,0 0-1,0 0-1,-2 24-1,0 1 0,-2 9-1,2 10 1,-3 5-2,1 10 2,0 1-1,0 1 0,2-5 0,2-6 0,2-9-1,4-5 2,1-9-2,3-5 1,-10-22 0,32 25 0,-9-19-1,0-6 1,5-4 0,-1-4-1,0-1 1,-3-4-2,-1 3-1,-23 10-1,34-19-6,-36 0-8,2 19-14,0-17 0</inkml:trace>
          <inkml:trace contextRef="#ctx0" brushRef="#br0" timeOffset="386.022">-192 248 19,'0'0'19,"0"0"-2,0 0-5,36-6-1,-36 6 0,46-2-2,-19-5-2,13 9-1,-1-10-2,13 8 0,-7-6-2,7 6 0,-5-3 0,-5 1 0,-8 0-1,-5 2 0,-8-2 0,-21 2 1,19 2-2,-19-2 1,0 0 0,0 0-2,0 0-2,0 0-3,0 0-18,0 0-10,0 0 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5T09:02:12.808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A47868-03E2-414C-A5A1-1DACC7F15C87}" emma:medium="tactile" emma:mode="ink">
          <msink:context xmlns:msink="http://schemas.microsoft.com/ink/2010/main" type="writingRegion" rotatedBoundingBox="3004,10978 10827,10760 10964,15678 3141,15896"/>
        </emma:interpretation>
      </emma:emma>
    </inkml:annotationXML>
    <inkml:traceGroup>
      <inkml:annotationXML>
        <emma:emma xmlns:emma="http://www.w3.org/2003/04/emma" version="1.0">
          <emma:interpretation id="{71CCC76B-CCAF-4C6E-9425-5929F61554C9}" emma:medium="tactile" emma:mode="ink">
            <msink:context xmlns:msink="http://schemas.microsoft.com/ink/2010/main" type="paragraph" rotatedBoundingBox="3692,11009 9659,10725 9740,12438 3773,12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930C1-2FCF-4072-85C8-3E9D2D113F03}" emma:medium="tactile" emma:mode="ink">
              <msink:context xmlns:msink="http://schemas.microsoft.com/ink/2010/main" type="line" rotatedBoundingBox="3692,11009 9659,10725 9740,12438 3773,12722"/>
            </emma:interpretation>
          </emma:emma>
        </inkml:annotationXML>
        <inkml:traceGroup>
          <inkml:annotationXML>
            <emma:emma xmlns:emma="http://www.w3.org/2003/04/emma" version="1.0">
              <emma:interpretation id="{BF3F42AF-8C31-4220-832E-E11AF2D1DB68}" emma:medium="tactile" emma:mode="ink">
                <msink:context xmlns:msink="http://schemas.microsoft.com/ink/2010/main" type="inkWord" rotatedBoundingBox="3692,11009 3968,10996 4038,12469 3762,12483"/>
              </emma:interpretation>
              <emma:one-of disjunction-type="recognition" id="oneOf0">
                <emma:interpretation id="interp0" emma:lang="en-US" emma:confidence="0">
                  <emma:literal>11</emma:literal>
                </emma:interpretation>
                <emma:interpretation id="interp1" emma:lang="en-US" emma:confidence="0">
                  <emma:literal>||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Il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-16-1556 22,'0'0'13,"0"0"-1,0 0 0,0 0-1,0 0-2,0 0-1,0 0-1,0 0-3,0 0 0,0 0 1,0 0-2,0 0 1,0 0-2,0 0 0,0 0-1,-9 19 0,9-19 0,0 25 0,0-25-1,-4 30 1,0-13-1,2 4 0,-1-4 0,1 0 0,0 0 0,0 0 1,2-17-2,-2 34 1,0-17 0,2 2 1,0-2-2,0 2 2,0-2-1,0 0 0,-2 0 0,2 0 0,0-17 0,-2 28 0,2-28 0,0 31 0,0-31 0,0 32 0,0-32-1,2 32 2,-2-32-1,2 34 0,0-17 0,-2-17 0,2 32 0,-2-32 0,0 30 0,0-30 0,2 31 0,-2-31 0,2 30 0,-2-13 0,0 2 0,0 2 0,0-4 0,0 2 0,2-2 0,-2 0 0,0 0 1,0-17-1,0 30 0,0-30 0,-2 28 0,2-28 0,-2 31 1,2-31-1,-2 28 0,2-28 0,-2 27 0,2-27 0,0 22 0,0-22 0,4 29 0,-4-10 0,2 0 0,-2 1 0,-2 1 0,2 2 1,-4-2-1,0 0 0,4 3 0,0-24-1,-4 34 1,4-34-1,-2 34 1,2-17-1,6 2 1,-6 0-1,0-19 1,4 38 0,-2-21 1,-2 6-1,0-4 0,2 0 0,-2 0 0,0-2 0,0 0 0,0-17 0,-2 28 0</inkml:trace>
          <inkml:trace contextRef="#ctx0" brushRef="#br1" timeOffset="-2.43733E8">163-1535 9,'0'0'10,"0"0"-2,0 0-1,0 0-1,0 0 0,0 0 0,0 0-2,0 0-1,0 0 0,0 0-1,0 0-1,0 0 0,0 0 0,0 0 0,0 0-1,0 0 1,0 0 1,0 0 0,0 0 0,0 0 1,0 0 0,0 0 1,0 0-1,0 0-1,0 0 1,0 0-2,0 0 1,-15 21-1,15-21 0,-2 19 0,2-19 1,-2 26-1,0-9 1,2-17-2,-4 28 1,4-28-1,-2 27 0,2-27 0,0 23 1,0-23-1,0 21 0,0-21 1,-3 22 0,3-22 0,-6 30 0,6-30 0,-8 33 0,8-33-1,-5 28 0,5-28 1,-2 23-1,2-23 0,0 21 0,0-21 0,2 22 0,-2-22 0,2 29 0,-2-29 0,1 30 1,-1-30-2,2 28 2,-2-28-2,4 25 1,-4-25 0,4 17 0,-4-17 1,2 19-1,-2-19 0,-2 17 0,2-17 0,0 0 0,-2 25 0,2-25 1,0 0-2,-2 17 1,2-17 0,0 0 0,2 22 0,-2-22 0,2 23 0,-2-23 0,2 26 0,-2-26 0,0 27 1,0-27-1,0 25 0,0-25 0,0 18 0,0-18 0,0 0 0,2 21 0,-2-21 0,2 19 0,-2-19 0,0 27 0,0-27 0,-4 28 0,4-28 0,-2 23 0,2-23 0,-2 17 0,2-17 0,0 0 0,0 19 0,0-19 0,0 17 0,0-17 0,0 21 0,0-21 0,0 20 0,0-20 0,0 17 0,0-17 0,0 0 0,2 19 0,-2-19 0,0 17 0,0-17 0,-2 25 0,2-25 0,-2 28 0,2-28 0,-4 25 0,4-25 0,-2 19 0,2-19 0,0 0 0,0 0 0,2 21 0,-2-21 0,0 0 0,2 19 0,-2-19 1,0 0-1,0 22 0,0-22-1,0 0 1,0 17 0,0-17 0,0 0 0,0 0 0,0 0-1,0 0 2,8 23-1,-8-23-1,0 0 2,2 19-2,-2-19 1,0 0 0,-2 19 0,2-19-1,0 0 1,0 0 0,2 17-1,-2-17 1,0 0 0,5 23 0,-5-23 0,2 19 0,-2-19 0,0 0 0,4 20 0,-4-20 1,0 0-1,0 0 0,0 19 0,0-19 0,0 0 0,2 17 0,-2-17 0,0 0 0,0 19 0,0-19 0,0 0 0,0 0 0,2 21 0,-2-21 0,0 0 0,0 17 0,0-17 0,0 0 0,0 23 0,0-23 0,0 0 1,0 0-1,-2 17 0,2-17 0,0 0 0,0 0 0,0 0 0,0 0 0,0 0 0,0 0 0,0 0 0,0 0 0,0 0 0,0 0 1,0 0-1,0 0 0,0 0 0,0 0 0,0 0 0,0 0 0,0 0 0,0 0 0,0 0 0,0 0 0,0 0-1,0 0 1,0 0-1,0 0 0,0 0 0,0 0 0,0 0 0,0 0 1,0 0 0,0 0-2,0 0-3,0 0-7,0 0-12,0 0-7,0 0 0</inkml:trace>
        </inkml:traceGroup>
        <inkml:traceGroup>
          <inkml:annotationXML>
            <emma:emma xmlns:emma="http://www.w3.org/2003/04/emma" version="1.0">
              <emma:interpretation id="{CD75FBC1-CF27-4185-A83F-EAD95EDA8035}" emma:medium="tactile" emma:mode="ink">
                <msink:context xmlns:msink="http://schemas.microsoft.com/ink/2010/main" type="inkWord" rotatedBoundingBox="9407,12444 9432,10799 9682,10802 9657,12448"/>
              </emma:interpretation>
              <emma:one-of disjunction-type="recognition" id="oneOf1">
                <emma:interpretation id="interp5" emma:lang="en-US" emma:confidence="1">
                  <emma:literal>1'</emma:literal>
                </emma:interpretation>
                <emma:interpretation id="interp6" emma:lang="en-US" emma:confidence="0">
                  <emma:literal>1</emma:literal>
                </emma:interpretation>
                <emma:interpretation id="interp7" emma:lang="en-US" emma:confidence="0">
                  <emma:literal>i'</emma:literal>
                </emma:interpretation>
                <emma:interpretation id="interp8" emma:lang="en-US" emma:confidence="0">
                  <emma:literal>I'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-2.43733E8">5625-1762 11,'0'0'15,"0"0"-2,0 0-1,0 0-2,0 0-1,0 0-2,0 0-1,0 0-1,0 0 0,0 0-2,0 0 1,0 0-1,7 21-1,-7-21 1,4 20-1,-4-20 0,6 29-1,-6-29 1,5 30-1,-5-30 0,2 30-1,0-13 2,0 2-2,0-2 2,0 2-2,0-2 2,0 6-2,0-6 1,3 6 0,-1-6-1,-2 2 1,2 1-1,0 3 0,-3 2 0,1-1 0,0 1 1,0 0-1,0-1 0,0-3 0,-2 0 0,2-4 0,-2-17 0,0 26 1,0-26-2,0 21 2,0-21-1,2 21 0,-2-21 0,0 23 0,0-23 0,2 30 0,-2-30 0,0 34 0,0-17 0,0 2 1,0-2-1,0 2 0,0-19 0,2 30 0,-2-13 0,0-17 0,1 32 0,1-15 0,-2 0 0,0 1 0,2 0 0,-2 3 0,0-4 0,0 0 1,2 2-1,-2 0 0,0 0 0,2 0 0,-2 0 0,2 2 0,0 0 1,0-3-1,0 1 0,-2-19 0,3 29 0,-3-29 0,4 24 1,-4-24-1,2 21 0,-2-21 0,4 21 0,-4-21 0,4 21 1,-4-21-1,4 21 0,-4-21 0,2 20 0,-2-20 0,3 21 0,-3-21 0,2 21 1,-2-21-2,2 19 2,-2-19-2,0 19 2,0-19-2,0 0 1,0 21 0,0-21 0,0 17 0,0-17 0,2 21 0,-2-21 0,2 24 0,-2-24 0,0 27 0,0-27 1,-2 21-1,2-21 0,0 0 0,-2 22 0,2-22 0,0 0 0,0 21 0,0-21 0,0 0 0,2 17 0,-2-17 1,0 0-2,0 0 2,0 0-1,2 17-1,-2-17 1,0 0 0,0 0 0,0 0 0,0 0 0,2 19 0,-2-19 0,0 0 0,0 0 0,0 0 1,-2 17-1,2-17 0,0 0 0,0 0 0,2 19 0,-2-19 0,0 0 0,0 0 0,0 0 0,0 0 0,0 0 0,0 0 1,0 0-1,0 0 0,0 0-1,0 0 2,0 0-1,0 0 0,0 0 0,0 0-1,0 0 1,0 0-1,0 0 0,0 0-1,0 0-3,0 0-6,0 0-23,0 0 1,0 0-1</inkml:trace>
          <inkml:trace contextRef="#ctx0" brushRef="#br1" timeOffset="-2.43733E8">5832-1707 11,'0'0'16,"0"0"-2,-10-17-4,10 17-3,0 0 0,0 0-2,-7-17 0,7 17 0,0 0 1,0 0-1,0 0 0,0 0 0,0 0-1,0 0 0,0 0-1,0 0 0,-8-17-1,8 17-1,0 0 0,0 0-1,0 0 0,0 0 1,0 0-1,0 0 0,0 0 0,0 0 0,13 17 0,-13-17 0,8 17 1,-8-17-1,8 22 1,-8-22-1,5 23 1,-5-23-1,6 23 1,-6-23-1,4 28 0,-4-28 0,4 27 2,-3-10-2,-1-17 1,2 30-1,-2-30 1,4 30-1,-4-30 1,4 23 0,-4-23-1,0 0 0,2 23 0,-2-23 1,0 0-1,2 19 0,-2-19 0,0 0 0,0 18 0,0-18 0,0 0 1,0 19-1,0-19 0,0 0 0,-4 19 1,4-19-1,0 0 0,0 0 0,-4 17 0,4-17 0,0 0 1,0 0-1,0 0 0,0 0 0,0 0 0,0 0 0,0 0 0,-7 19 0,7-19 0,0 0 0,0 0 0,0 0 0,0 0 0,0 0 1,0 0-1,0 0 0,0 0 0,0 0 1,0 0-1,0 0 1,0 0-1,0 0 0,0 0 1,0 0-1,0 0 0,0 0 0,0 0-1,0 0 0,-12 17-1,12-17 0,0 0-2,0 0-1,0 0-3,0 0-4,0 0-14,0 0-6,-2-17-1</inkml:trace>
        </inkml:traceGroup>
      </inkml:traceGroup>
    </inkml:traceGroup>
    <inkml:traceGroup>
      <inkml:annotationXML>
        <emma:emma xmlns:emma="http://www.w3.org/2003/04/emma" version="1.0">
          <emma:interpretation id="{F9B17286-4BA5-4886-97EC-9D82BE2FF583}" emma:medium="tactile" emma:mode="ink">
            <msink:context xmlns:msink="http://schemas.microsoft.com/ink/2010/main" type="paragraph" rotatedBoundingBox="3019,11525 10842,11306 10964,15678 3141,15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28091D-2DCA-42E2-B64C-EF49D1ADB080}" emma:medium="tactile" emma:mode="ink">
              <msink:context xmlns:msink="http://schemas.microsoft.com/ink/2010/main" type="inkBullet" rotatedBoundingBox="3045,12472 4811,12423 4906,15819 3140,15868"/>
            </emma:interpretation>
            <emma:one-of disjunction-type="recognition" id="oneOf2">
              <emma:interpretation id="interp10" emma:lang="en-US" emma:confidence="0">
                <emma:literal>Safe)</emma:literal>
              </emma:interpretation>
              <emma:interpretation id="interp11" emma:lang="en-US" emma:confidence="0">
                <emma:literal>Sass)</emma:literal>
              </emma:interpretation>
              <emma:interpretation id="interp12" emma:lang="en-US" emma:confidence="0">
                <emma:literal>Sad)</emma:literal>
              </emma:interpretation>
              <emma:interpretation id="interp13" emma:lang="en-US" emma:confidence="0">
                <emma:literal>Sap)</emma:literal>
              </emma:interpretation>
              <emma:interpretation id="interp14" emma:lang="en-US" emma:confidence="0">
                <emma:literal>Saabs)</emma:literal>
              </emma:interpretation>
            </emma:one-of>
          </emma:emma>
        </inkml:annotationXML>
        <inkml:trace contextRef="#ctx0" brushRef="#br0" timeOffset="-2.43733E8">-19-12 3,'0'0'7,"0"0"-1,0 0 0,0 0-1,0 0 0,0 0 0,0 0-2,0 0 0,0 0-1,0 0 0,0 0-1,0 0 1,-16-19 1,16 19 0,0 0 0,0 0 0,0 0 0,0 0 0,0 0-1,0 0 0,0 0-1,0 0-1,0 0 0,-3-19 0,3 19 0,0 0 0,0 0 1,0 0 0,0 0 2,0 0-1,0 0 1,0 0 1,0 0-1,0 0-1,0 0-1,0 0 0,0 0 0,0 0-1,0 0 0,0 0 0,0 0 0,0 0 0,0 0 1,0-17-1,0 17 1,0 0 0,0 0-1,0 0 1,0 0 0,0 0-1,0 0 1,0 0-1,0 0 1,0 0-1,17-17 1,-17 17-1,0 0 1,24-15 0,-24 15 0,0 0 1,0 0 0,19-11 1,-19 11-1,0 0 1,0 0 0,0 0-1,0 0 0,0 0 0,0 0-1,0 0 1,0 0-1,-17 0-1,17 0 1,-24 7 0,24-7-1,-31 12 0,14-5 0,0-1 0,0 2 0,17-8 0,-25 17-1,25-17 1,0 0 1,-23 18-2,23-18 2,0 0-1,-21 21 0,21-21 0,-19 14 0,19-14 0,-21 17 0,21-17 0,-20 15 0,20-15 0,-19 15 0,19-15 0,0 0 0,-23 23 0,23-23 0,-17 11 0,17-11 0,-17 11 0,17-11 1,-21 15-1,21-15 0,-23 17 0,23-17 0,-29 23 0,29-23 0,-26 27 0,26-27 0,-25 19 0,25-19 0,-17 15 0,17-15 0,0 0 0,0 0 0,-17 5 0,17-5 0,0 0-1,0 0 1,-14 17 1,14-17-1,-9 21 0,9-21 0,-11 19 0,11-19 0,-8 19 0,8-19 0,0 0-1,-8 21 1,8-21 0,0 0 0,-4 17 0,4-17 0,0 0 0,-3 23 0,3-23 0,-2 17 0,2-17 0,0 0 0,-2 24 0,2-24 0,-2 17 0,2-17 0,0 0 0,0 23 0,0-23 0,0 19 0,0-19 0,0 21 0,0-21 0,0 21 0,0-21 0,0 18-1,0-18 2,0 0-2,4 19 1,-4-19 0,0 0 0,5 19 0,-5-19 0,0 0 0,12 19 0,-12-19 0,0 0 0,19 21 0,-19-21 0,0 0 0,21 17 0,-21-17 0,0 0 0,21 15 0,-21-15 0,0 0 0,21 15 0,-21-15 0,0 0 0,17 14 0,-17-14 0,0 0 0,17 15 0,-17-15 0,0 0 0,21 19 0,-21-19 0,17 13 0,-17-13 0,0 0 0,25 19 0,-25-19 0,0 0 0,21 17 1,-21-17-1,0 0 0,19 15 0,-19-15 1,0 0-1,0 0 0,20 19 0,-20-19 0,0 0 0,23 15 0,-23-15 0,0 0 0,21 17 0,-21-17 0,0 0-1,19 25 1,-19-25-1,13 19 1,-13-19-1,16 19 1,-16-19-1,17 18 1,-17-18 0,19 18 0,-19-18 0,21 15 0,-21-15 0,26 17 0,-26-17 0,31 17 1,-31-17-1,28 13 0,-28-13 0,27 13 0,-27-13 1,21 10-1,-21-10 0,0 0 0,17 11 0,-17-11 0,0 0 0,23 11 0,-23-11 0,17 8 0,-17-8 0,21 9 0,-21-9 0,17 8 0,-17-8 0,0 0 0,23 9 0,-23-9 0,0 0 0,21 14 0,-21-14 0,17 7 0,-17-7 0,17 10 0,-17-10 0,19 9 0,-19-9 0,17 8 0,-17-8 0,0 0 0,23 13 0,-23-13 0,17 8 0,-17-8 0,19 7 0,-19-7 0,17 8 0,-17-8 0,17 9 0,-17-9 0,17 6 1,-17-6-1,17 9 0,-17-9 0,19 10 0,-19-10 0,21 7 0,-21-7 0,23 12 0,-23-12 0,17 11 0,-17-11 0,19 13 0,-19-13 0,23 15 0,-23-15 0,23 17 0,-6-11 0,-17-6 0,26 15 0,-26-15 0,25 12 0,-25-12 0,19 11 0,-19-11 0,19 13 0,-19-13 0,0 0 0,23 17 0,-23-17 0,0 0 0,19 15 0,-19-15 0,0 0 0,17 12 0,-17-12 0,0 0 0,0 0 0,21 21 0,-21-21 0,15 17 0,-15-17 0,15 19 1,-15-19-1,18 15 0,-18-15 0,0 0 0,17 13 0,-17-13 0,0 0 0,0 0 0,0 0 0,21 13 0,-21-13 0,0 0 0,17 25 0,-17-25 1,9 17-1,-9-17 0,10 19 0,-10-19 0,0 0 0,0 0 0,9 21 0,-9-21 0,0 0 0,0 0 0,10 17 0,-10-17 0,0 0 0,9 18 0,-9-18 0,0 0 1,8 18-1,-8-18 0,0 0 0,0 0 0,0 0 0,7 17 0,-7-17 0,0 0 0,0 0 1,0 0-1,0 0 0,0 0 0,0 0 0,0 0 0,0 0 0,0 0 0,0 0 0,0 0 0,0 0 0,0 0 0,0 0 0,0 0 0,0 0 0,0 0 0,0 0 0,0 0 0,0 0 0,0 0 0,0 0 0,0 0 0,0 0 0,0 0 0,0 0 0,6 17 0,-6-17 0,0 0 0,0 0 0,0 0 0,0 0 0,0 0 0,0 0 0,0 0 0,0 0 0,0 0 0,0 0 0,0 0 0,0 0 0,6 17 0,-6-17 0,0 0 0,0 0 0,0 0 0,0 0 0,4 17 0,-4-17 1,0 0-1,0 0 0,3 17 0,-3-17 0,0 0 0,0 0 0,0 0 0,0 0 0,0 0 0,4 17 0,-4-17 0,0 0 0,0 0 0,0 0 0,0 0 0,0 0 0,0 0 0,0 0 0,0 0 0,0 0 0,0 0 0,4 17 0,-4-17 0,0 0 0,0 0 0,0 0 0,0 0 0,0 0 0,4 19 0,-4-19 0,0 0 0,0 0 1,0 0-1,0 0 0,0 0 0,0 0 0,0 0 0,-2 17 0,2-17 0,0 0 0,0 0 0,0 0 0,0 0 0,0 0 0,0 0 1,0 0-1,0 0 0,0 0 0,0 0 0,0 0 0,0 0 0,0 0 0,0 0 0,0 0 0,0 0 0,0 0 0,0 0 0,0 0 0,0 0 0,0 0 0,0 0 0,0 0 0,0 0 0,0 0 0,0 0 0,0 0 0,0 0 0,0 0 0,0 0 0,0 0 0,0 0 0,0 0 0,0 0 1,0 0-2,0 0 2,0 0-2,0 0 1,0 0 0,0 0 0,0 0 0,0 0 0,0 0 0,0 0 0,0 0 0,0 0 1,0 0-1,0 0 0,0 0 0,0 0 0,0 0 0,0 0 0,0 0 0,0 0-1,0 0 1,0 0 1,0 0-2,0 0 1,0 0 0,0 0 0,0 0 0,0 0 0,0 0 0,0 0 0,0 0 1,0 0-1,0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0-1,0 0 1,0 0 0,0 0 0,0 0 0,-4 17 0,4-17 0,0 0 0,0 0 0,0 0 0,0 0 1,0 0-1,0 0 0,0 0 0,0 0 0,-4 19 0,4-19 0,0 0 0,0 0 0,0 0 0,0 0 0,0 0 0,0 0 0,-9 17 0,9-17 0,0 0 0,0 0 0,0 0 0,0 0 0,0 0 0,0 0 0,-10 17 0,10-17 0,0 0 0,0 0 0,0 0 0,-9 19 0,9-19 0,0 0 0,-14 17 0,14-17 0,0 0 0,-13 17 0,13-17 0,0 0 0,-15 19 0,15-19 0,0 0 0,-17 19 0,17-19 0,0 0 0,-15 17 0,15-17 0,0 0 0,0 0-1,0 0 1,-16 17 0,16-17 0,0 0 0,0 0 0,-17 13 0,17-13 0,0 0 0,-19 15 0,19-15 0,0 0 0,-22 15 0,22-15 0,0 0 0,-21 13 0,21-13 0,0 0 0,-21 14 1,21-14-1,0 0 0,-23 13 0,23-13 0,0 0 0,-21 9 0,21-9 0,0 0 0,0 0 0,-19 12-1,19-12 1,0 0 0,0 0 0,0 0 0,0 0 0,-17 11 0,17-11 0,0 0 1,0 0-2,0 0 1,0 0 0,0 0 0,0 0 0,0 0 0,0 0 0,0 0 0,-17 15 0,17-15 0,0 0 0,0 0 0,0 0-1,0 0 2,0 0-1,0 0-1,-17 6 1,17-6 0,0 0 0,0 0 0,0 0 0,0 0-1,0 0 0,0 0 1,0 0 0,0 0 1,0 0-1,0 0 0,0 0 0,0 0 0,0 0 0,0 0 0,0 0 1,0 0-1,0 0 0,0 0 0,0 0 0,0 0 0,0 0 0,0 0-1,0 0 1,0 0-1,0 0 2,-19 17-1,19-17 0,0 0 0,0 0 0,-17 4 0,17-4 0,0 0 0,-19 5 0,19-5 0,0 0 0,-18 10 0,18-10 0,0 0 0,0 0 0,-19 15 0,19-15 0,0 0 0,0 0 0,0 0 0,0 0 0,0 0 0,-19 6 0,19-6 0,0 0 0,-19 3 0,19-3 0,0 0 0,-21 6 0,21-6 1,0 0-1,0 0 0,0 0 0,0 0 0,-17 4-1,17-4 2,0 0-2,0 0 1,0 0 0,-19 4 0,19-4 1,0 0-2,0 0 1,0 0 0,0 0 0,0 0 0,0 0 0,0 0 0,0 0 0,0 0 0,0 0 0,-17 5 0,17-5 1,0 0-1,0 0 0,0 0 0,0 0 0,0 0 0,0 0 0,0 0 0,0 0 0,0 0 0,0 0 0,0 0 0,0 0 0,-17 4 0,17-4 0,0 0 0,0 0 0,0 0 0,0 0-1,0 0 1,0 0 0,0 0 0,0 0 0,0 0 0,0 0 0,0 0 0,0 0 0,0 0 0,0 0 0,0 0 0,0 0 0,0 0 0,0 0 1,0 0-1,0 0 0,0 0-1,0 0 1,0 0 0,0 0 0,0 0 0,0 0 0,0 0 0,0 0 0,0 0 0,0 0 1,0 0-1,-17 8 0,17-8 0,0 0 0,0 0 0,0 0 0,-19 9 0,19-9 0,0 0 0,0 0 0,0 0 0,0 0 0,0 0 0,0 0 0,0 0 0,0 0 0,-17 6 0,17-6 0,0 0 0,0 0 0,0 0 0,0 0 0,0 0 0,-17 9 0,17-9 0,0 0 0,0 0 0,0 0 0,0 0 0,0 0 0,0 0-1,0 0 1,0 0 0,0 0 1,0 0-1,0 0 0,0 0 0,0 0-1,0 0 1,0 0 0,0 0-1,0 0 0,0 0-1,0 0-1,0 0-2,0 0-2,0 0-7,0 0-16,0 0-3,19-22-2</inkml:trace>
        <inkml:trace contextRef="#ctx0" brushRef="#br0" timeOffset="-2.43733E8">28-61 5,'0'0'16,"-19"6"-4,19-6-1,0 0-2,0 0-2,0 0-1,-17-2-1,17 2 0,0 0-1,0 0 1,0 0-1,0 0 0,0 0 0,0 0 0,0 0-1,0 0 0,0 0-1,0 0 0,17-4-1,-17 4 0,0 0 0,17 2-1,-17-2 1,17 0 0,-17 0 0,19 6 0,-19-6 0,21 9 0,-21-9 0,17 8 0,-17-8-1,17 13 1,-17-13-1,0 0 1,23 17-1,-23-17 1,0 0-1,21 21 0,-21-21 0,0 0 1,23 19-1,-23-19 0,17 17 0,-17-17 0,19 17 0,-19-17 0,19 17 0,-19-17 0,19 15 1,-19-15-1,17 15 0,-17-15 0,19 15 0,-19-15 0,23 19 0,-23-19 0,25 17 0,-25-17 0,28 19 1,-28-19-1,29 19 0,-29-19 0,24 11 0,-24-11 0,19 12 0,-19-12 0,0 0 0,23 9 0,-23-9 0,0 0 0,0 0 0,17 15 1,-17-15-1,0 0 0,21 13 0,-21-13 0,17 14 0,-17-14 0,21 13 0,-21-13 0,19 11 0,-19-11 1,19 14-1,-19-14 0,19 13 0,-19-13 1,23 23-1,-23-23 0,27 26 0,-27-26 0,28 26 0,-28-26 1,25 27-1,-25-27 0,23 21 0,-23-21 1,17 21-1,-17-21 1,13 20-1,-13-20 1,8 23-1,-8-23 1,6 21-1,-6-21 0,3 19 1,-3-19-1,2 21 1,-2-21-1,-4 21 1,4-21-1,-5 26 1,5-26-1,-12 28 0,12-28 1,-11 23-1,11-23 0,-13 23 0,13-23 1,-16 19-1,16-19 0,-19 17 1,19-17-1,-26 17 0,9-10 1,0 3-1,-2-3 0,-2-1 1,2 2-1,0-6 0,0 1 0,0 1 0,19-4 0,-31 8 0,31-8 0,-28 7 0,28-7 0,-27 15 0,27-15-1,-21 19 1,21-19-1,-23 21 1,23-21-1,-19 21 1,19-21-1,0 0 1,-22 19 0,22-19 0,0 0 0,0 0 0,-19 9 0,19-9-1,0 0 0,0 0-1,0 0 0,0 0-2,0 0-1,0 0-6,0 0-10,0 0-14,0 0 2</inkml:trace>
        <inkml:trace contextRef="#ctx0" brushRef="#br0" timeOffset="-2.43733E8">64 2248 9,'0'0'13,"0"0"-3,0 0 0,0 0-1,0 0-1,0 0-1,0 0 1,0 0-1,0 0 0,0 0-1,0 0 0,0 0-2,0 0 0,0 0-1,0 0 0,-17 9-1,17-9 0,0 0 0,0 0-1,0 0 1,-17 4-1,17-4 1,0 0-1,-17-2 0,17 2 0,0 0 0,0 0 0,-19 2 0,19-2 0,0 0-1,0 0 1,-19 6-1,19-6 1,-19 3-1,19-3 1,-19 8-1,19-8 1,-19 9-1,19-9 0,-19 8 1,19-8-1,0 0 0,-21 13 0,21-13 1,0 0-1,-21 12 0,21-12 0,0 0 0,-17 11 0,17-11 1,0 0-1,0 0 0,-21 15 0,21-15 0,0 0 0,-19 19 0,19-19 0,0 0 0,-19 17 0,19-17 0,0 0 1,0 0-1,-19 13 0,19-13 0,0 0 0,0 0 0,-21 21 0,21-21 0,-15 17 0,15-17 0,-19 17 0,19-17 0,0 0 0,-23 21 0,23-21 0,0 0 0,0 0 0,-21 19 0,21-19 0,0 0 0,0 0 0,-17 17 0,17-17 0,0 0 0,0 0 0,-17 15 0,17-15 0,0 0 0,-13 19 0,13-19 0,0 0 1,-18 23-1,18-23 0,-17 20 0,17-20 0,-21 21 0,21-21 0,-24 25 0,24-25 0,-21 23 0,21-23 0,-17 15 0,17-15 0,0 0 0,0 0 0,-12 19 0,12-19-1,0 0 1,-5 19 0,5-19 0,-8 24 0,8-24 0,-15 30 0,15-30 0,-14 27 1,14-27-1,-9 25 0,9-25 0,-8 18-1,8-18 1,-2 19 0,2-19 1,-3 19-2,3-19 1,-4 17 0,4-17 0,-6 19 1,6-19-1,-4 21 0,4-21 0,-3 21 0,3-21 0,-4 25 0,4-25 0,-4 22 0,4-22 0,-4 17 0,4-17 0,0 0 0,-4 21 0,4-21 0,0 0 0,-5 25-1,5-25 1,-10 30-1,3-13 1,7-17 0,-16 30-1,16-30 1,-13 25-1,13-25 2,0 0-2,0 0 1,0 0 0,0 0 0,0 0 0,-8 17 0,8-17 0,0 0 0,0 0 0,0 0 0,0 0-1,0 0 1,0 0-1,0 0 0,0 0 0,0 0-1,0 0-1,0 0-2,0 0-4,4-21-7,13 14-20,-7-11 3</inkml:trace>
        <inkml:trace contextRef="#ctx0" brushRef="#br0" timeOffset="-2.43733E8">-97 1237 2,'0'0'15,"0"0"-2,0 0-3,0 0-1,0 0-1,0 0-1,0 0 0,0 0 1,0 0 0,0 0-1,0 0 0,0 0-1,0 0-2,-25 15 0,25-15-2,-15 17 0,15-17 0,-21 19-1,21-19 0,-25 21 0,25-21 0,-30 23-1,30-23 1,-33 24 0,33-24-1,-30 21 1,30-21-1,-27 19 1,27-19-1,-21 13 1,21-13-1,-19 8 1,19-8-1,0 0 0,-24 6 1,24-6-1,-17 9 1,17-9-1,-19 11 0,19-11 0,-23 14 0,23-14 0,-23 17 0,23-17 0,-23 15 0,23-15 0,-21 15 0,21-15 0,-17 11 1,17-11-1,0 0 0,-19 15-1,19-15 2,0 0-1,0 0 0,-21 19 0,21-19 0,0 0-1,0 0 1,0 0 0,-19 19 0,19-19 0,0 0 0,0 0 0,-6 19 0,6-19 0,-1 17 0,1-17 0,-2 17 0,2-17 0,0 0 0,-4 21 0,4-21-1,0 0 1,0 0 0,0 19 0,0-19 0,0 0 1,-2 17-1,2-17 0,0 0 0,0 0 0,-2 19 0,2-19-1,0 0 1,0 0 0,0 0 0,8 19 0,-8-19 0,0 0 0,0 0 0,15 21 0,-15-21 0,0 0 0,13 22 0,-13-22 0,13 17 0,-13-17-1,0 0 1,21 23 1,-21-23-2,0 0 1,23 17 0,-23-17 0,17 12 0,-17-12 0,19 11 0,-19-11 0,17 7 0,-17-7 0,0 0 0,23 16 0,-23-16 0,0 0 0,21 9 0,-21-9 0,0 0 0,23 13 0,-23-13 0,19 12 0,-19-12 0,17 13-1,-17-13 1,19 17 0,-19-17 0,19 17 0,-19-17 0,15 17 0,-15-17-1,19 17 1,-19-17 0,17 15 0,-17-15 0,21 21 0,-21-21 0,19 19 0,-19-19-1,17 23 1,-17-23-1,16 22 1,-16-22 0,15 17 0,-15-17 0,15 17 0,-15-17 0,0 0 0,25 21 0,-25-21 0,17 13 0,-17-13 0,25 12 1,-25-12-1,24 9 0,-24-9 0,25 8 0,-25-8 0,25 9 0,-25-9 0,19 10 0,-19-10 0,19 7 0,-19-7 0,17 8 0,-17-8 0,17 7 0,-17-7 0,0 0 0,19 14 1,-19-14-1,0 0 0,19 15 0,-19-15 0,17 11 0,-17-11 0,0 0 0,23 17 0,-23-17 0,0 0 0,23 13 0,-23-13 0,0 0 0,19 12 0,-19-12 0,0 0 0,21 11 0,-21-11 0,17 8 0,-17-8 0,17 9 0,-17-9 0,17 10 0,-17-10 0,0 0 0,25 15 0,-25-15 0,17 9 0,-17-9 0,21 12 0,-21-12 0,23 11 0,-23-11 0,22 11 0,-22-11 0,25 12 0,-25-12 0,25 9 0,-25-9 1,21 8-1,-21-8 0,19 7 0,-19-7 0,21 8 0,-21-8 0,17 6 0,-17-6 0,19 7 0,-19-7 0,19 10 0,-19-10 0,17 9 0,-17-9 0,19 11 0,-19-11 0,19 14 0,-19-14 0,21 15 0,-21-15 0,19 13 0,-19-13 0,19 15 0,-19-15 0,17 13 0,-17-13 0,19 14 0,-19-14 1,19 15-1,-19-15 0,23 15 0,-23-15 0,24 15 0,-24-15 0,23 13 0,-23-13 0,23 12 0,-23-12 0,17 11 0,-17-11 0,0 0 0,23 15 0,-23-15 1,0 0-1,23 19 0,-23-19 0,17 13 0,-17-13 0,0 0 0,23 25 0,-23-25 0,0 0 0,21 19 0,-21-19 0,0 0 0,22 19 0,-22-19 0,0 0 0,21 21 0,-21-21 0,0 0 0,17 22 1,-17-22-1,0 0 0,14 19 0,-14-19 0,0 0 0,11 21 0,-11-21 0,0 0 1,12 23-1,-12-23 0,0 0 0,9 22 0,-9-22 0,0 0 1,10 23-1,-10-23 0,0 0 0,7 23 0,-7-23 0,0 0 0,4 21 0,-4-21 1,0 0-1,6 22 0,-6-22 0,2 19 0,-2-19 0,2 25 0,-2-25 1,1 25-2,-1-25 1,0 24 0,0-24 0,-1 17-1,1-17 1,-2 19 0,2-19 0,0 21 0,0-21 0,-4 26-1,4-26 1,-2 29 0,2-29 0,-2 22-1,2-22 1,0 0 0,-4 19 0,4-19 0,0 0 0,0 0 0,0 0 0,0 0 0,-2 23 0,2-23 0,0 0 0,-4 19 0,4-19 1,0 0-1,0 0 0,0 0-1,0 0 1,0 0 0,0 0 0,0 0 0,0 0-1,0 0 1,0 0 0,0 0 0,0 0 0,0 0 0,0 0 0,0 0 0,0 0 0,0 0 0,0 0 0,0 0-1,0 0 1,0 0-1,0 0 1,0 0-2,0 0 1,0 0-3,0 0-2,0 0-6,0 0-23,0 0 2,0 0-1</inkml:trace>
        <inkml:trace contextRef="#ctx0" brushRef="#br1" timeOffset="-2.43733E8">-430 3235 4,'-4'19'13,"4"-19"-2,0 0-1,0 0 0,0 0-2,0 0 0,0 0 0,0 0-2,0 0 1,0 0-1,0 0-2,0 0 0,0 0 0,0 0-1,0 0 0,0 0-1,0 0-1,0 0 0,0 0 0,8-22 0,-8 22-1,9-29 1,-9 29-1,14-32 0,-14 32 1,13-32-1,-13 32 1,9-21 0,-9 21-1,10-23 1,-10 23-1,11-24 1,-11 24-1,12-23 1,-12 23-2,11-24 2,-11 24-2,13-25 2,-13 25-2,14-28 2,-14 28-2,13-31 2,-5 14-2,-1-2 2,1 2-2,-8 17 2,15-30-1,-15 30 0,13-27 0,-13 27 0,14-22 0,-14 22-1,13-23 1,-13 23 1,15-23-2,-15 23 1,17-26 0,-17 26 0,17-25 0,-17 25 0,16-22 0,-16 22 0,15-17 0,-15 17 0,0 0 0,17-19 0,-17 19 0,0 0 0,17-12 0,-17 12 0,17-11 0,-17 11 0,23-15 0,-23 15 0,23-19 0,-23 19 0,21-15 0,-21 15 0,0 0 0,21-17 0,-21 17 0,0 0 0,17-17 0,-17 17 0,0 0 0,22-21 0,-22 21 0,0 0 0,23-13 0,-23 13 0,0 0 0,19-8 0,-19 8 0,0 0 0,17-4 0,-17 4 0,0 0 0,0 0-1,21-7 1,-21 7 1,0 0-1,17-8 0,-17 8-1,0 0 1,0 0 0,18-7 0,-18 7 0,0 0 0,0 0 0,0 0 1,0 0-1,0 0 0,0 0 1,0 0-1,0 0 1,0 0-1,0 0 1,0 0-1,0 0-1,0 0 1,17-10-1,-17 10 0,0 0-1,17-15 1,-17 15-1,0 0 0,19-23 1,-19 23 0,0 0-1,17-5-4,-17 5-9,0 0-17,0 0 1</inkml:trace>
        <inkml:trace contextRef="#ctx0" brushRef="#br1" timeOffset="-2.43733E8">285-53 14,'0'0'20,"0"0"-5,0 0-2,0 0-3,0 0-2,0 0 0,0 0-3,0 0 0,0 0-1,0 0-1,0 0 0,0 0 0,0 0-1,0 0-1,0 0 1,0 0-1,0 0-1,0 0 0,0 0 1,0 0-1,21-6 0,-21 6 1,26 7-1,-26-7 0,31 14 1,-31-14 0,30 19-1,-30-19 1,29 20-1,-29-20 1,28 23-1,-28-23 1,23 27-1,-23-27 0,23 19 0,-23-19 1,21 18-1,-21-18 0,0 0 0,24 18 0,-24-18 0,0 0 0,23 18 0,-23-18 0,19 16 0,-19-16 0,21 17 0,-21-17 0,21 19 0,-21-19 1,23 18-1,-23-18 0,28 21 0,-28-21 0,29 23 0,-29-23 1,28 28-1,-28-28 0,25 27 0,-25-27 0,21 26 0,-21-26 1,17 21-1,-17-21 0,0 0 0,21 25 0,-21-25 0,0 0 0,21 21 0,-21-21 0,0 0 0,17 22 1,-17-22-1,0 0 0,13 19 0,-13-19 0,0 0 0,14 21 0,-14-21 0,0 0 0,11 17 0,-11-17 1,0 0-1,10 27 0,-10-27 0,9 24 1,-9-24-1,8 27 0,-8-27 0,5 24 0,-5-24 0,6 19 1,-6-19-1,0 0 0,4 21 0,-4-21 0,0 0 0,2 17 0,-2-17 1,0 0-1,2 21 0,-2-21 1,0 0-1,-6 23 0,6-23 0,-6 17 1,6-17-1,-9 18 0,9-18 0,-8 19 0,8-19 0,-7 19 0,7-19 0,0 0 0,-8 23 1,8-23-2,0 0 2,0 0-1,-8 21 0,8-21 0,0 0 0,-13 21 0,13-21-1,-11 20 0,11-20 1,-14 25 0,14-25-1,-11 23 0,11-23 1,-13 23-1,13-23 1,-12 20 0,12-20 0,0 0 0,-11 19-1,11-19 1,0 0-1,0 0 0,0 0 0,0 0 1,0 0-1,0 0 1,0 0 0,0 0 0,0 0 0,0 0 0,0 0 0,-17 15 0,17-15 0,0 0 0,0 0 0,-17 4 0,17-4 0,0 0 0,0 0 1,0 0-1,-21 8-1,21-8 1,0 0 0,-23 7 1,23-7-1,-17 6-1,17-6 1,0 0 0,-17 6 0,17-6-1,0 0 0,0 0 0,0 0-2,0 0-3,0 0-5,0 0-13,0 0-9,0 0 1</inkml:trace>
        <inkml:trace contextRef="#ctx0" brushRef="#br1" timeOffset="-2.43733E8">526 2310 22,'0'0'14,"-17"0"1,17 0-2,0 0-1,0 0-3,0 0-2,0 0-3,0 0 0,0 0-2,0 0 0,0 0 0,0 0-1,0 0 0,0 0 0,29-19 0,-29 19 1,28-13-1,-28 13 0,34-17 0,-17 9-1,4 1 1,-4-3-1,1 5 1,-1-3-1,-17 8 1,30-13-1,-30 13 0,27-15 1,-27 15-1,22-15 0,-22 15 1,21-16-1,-21 16 0,19-13 0,-19 13 0,0 0 1,23-17-1,-23 17 0,0 0 0,23-13 0,-23 13 0,0 0 0,25-27 0,-25 27 0,17-19 1,-17 19-1,15-26 1,-15 26-1,13-23 1,-13 23-1,0 0 1,14-24-1,-14 24 1,0 0-1,15-21 0,-15 21 0,13-17 0,-13 17 0,0 0 0,15-21 0,-15 21 0,0 0 1,10-17-1,-10 17 0,0 0 1,9-19-1,-9 19 0,8-19 0,-8 19 1,9-19-1,-9 19 0,10-21 0,-10 21 0,0 0 0,11-20 0,-11 20 0,0 0 0,6-21 1,-6 21-1,4-19 0,-4 19 0,4-21 0,-4 21 0,4-19 1,-4 19-1,0-19 0,0 19 1,-2-17-1,2 17 0,-2-21 0,2 21 0,-4-28 1,2 11-1,2 0 0,-2 0-1,0 0 1,2 17 1,-2-30-1,2 30 0,-5-23 0,5 23 0,-8-21 1,8 21-1,-8-19 0,8 19 0,-7-25 0,7 25 0,-8-22 0,8 22 0,-7-21 0,7 21 0,-10-21 0,10 21 0,0 0 1,-15-26-1,15 26 0,0 0 0,-17-23 0,17 23 0,-14-25 0,14 25 0,-17-22 0,17 22 0,-21-23 0,21 23 0,-22-23 1,22 23-1,-27-17 0,27 17 0,-25-15 0,25 15 0,-24-19 0,24 19 0,-25-19 0,25 19-1,-23-21 1,23 21 1,-23-22-1,23 22 0,-21-19 0,21 19 0,-22-15 0,22 15 0,-23-16-1,23 16 1,-25-13 0,25 13 0,-23-15 0,23 15 0,-25-17 0,25 17 0,-20-13 0,20 13 0,-21-15 0,21 15 0,-25-12 0,25 12 0,-25-11 0,25 11 0,-21-10 0,21 10 0,-21-5 0,21 5 0,-17-6 0,17 6 0,0 0 0,-24-7 0,24 7 0,-19-6 0,19 6 0,-21-6-1,21 6 2,-21-4-2,21 4 1,-21-3 0,21 3 0,-19-4 0,19 4 0,-17-4 0,17 4 0,-17-8 0,17 8 0,-21-7 0,21 7 0,-23-8 0,23 8 0,-23-7 0,23 7-1,-23-8 1,23 8 0,-19-5 0,19 5 0,-17-6 0,17 6 0,0 0 0,-25-10 0,25 10 0,0 0 0,-22-22 0,22 22 0,-17-21 0,17 21 0,-18-25 1,18 25-1,-21-21 1,21 21-1,-17-18 1,17 18-1,0 0 0,-22-19 0,22 19 0,0 0 0,-21-17 0,21 17-1,0 0 1,-25-21 0,25 21-1,-21-13 1,21 13 0,-19-14-1,19 14 1,0 0-1,-17-24 1,17 24 0,-8-17 0,8 17-1,-5-21 1,5 21 0,-6-17 0,6 17 0,-8-17 0,8 17 0,-5-21 0,5 21 0,-6-19-1,6 19 1,-6-23 0,6 23 0,-4-21 0,4 21 0,-2-17-1,2 17 1,0-18 0,0 18 0,0-19 0,0 19 0,2-19 0,-2 19 0,0-17 0,0 17 0,0 0-1,4-17 1,-4 17 0,0 0 0,6-21 0,-6 21 0,0 0-1,9-25 1,-9 25 0,0 0 0,10-21 0,-10 21 0,0 0-1,9-22 1,-9 22 0,0 0 0,14-21 0,-14 21 0,0 0 0,24-23 0,-24 23 0,0 0 0,25-21 1,-25 21-1,0 0 0,19-15 0,-19 15 0,0 0 0,17-13 0,-17 13 0,0 0 0,0 0-1,19-17 2,-19 17-1,0 0 0,14-17 0,-14 17 0,0 0 0,0 0 0,0 0 0,0 0-1,19-15 1,-19 15 0,0 0 0,0 0 0,19-19 1,-19 19-2,0 0 2,0 0-1,0 0 0,17-15 0,-17 15 0,0 0 0,0 0 0,0 0 1,0 0-1,0 0 0,0 0 0,0 0 0,0 0-1,0 0 1,11-19 0,-11 19 1,0 0-1,0 0 0,0 0 1,0 0-1,0 0 1,0 0-1,0 0 0,0 0 0,0 0-1,0 0 0,0 0-1,0 0 1,0 0 0,0 0-1,0 0 1,0 0 0,0 0 1,0 0 0,0 0 0,0 0 1,0 0-1,0 0 0,0 0 1,0 0-1,0 0 0,0 0 0,0 0-1,0 0 0,0 0-1,0 0 0,0 0-3,0 0-2,0 22-2,0-22-1,0 0-1,0 0 1,0 0 2,0 0 0,0 0 3,0 0 1,0 0-1,0 0-2,0 0-15</inkml:trace>
      </inkml:traceGroup>
      <inkml:traceGroup>
        <inkml:annotationXML>
          <emma:emma xmlns:emma="http://www.w3.org/2003/04/emma" version="1.0">
            <emma:interpretation id="{FF5913CD-2839-40FE-8CC4-B458F773B7BE}" emma:medium="tactile" emma:mode="ink">
              <msink:context xmlns:msink="http://schemas.microsoft.com/ink/2010/main" type="line" rotatedBoundingBox="6196,11436 10842,11306 10964,15678 6318,15807"/>
            </emma:interpretation>
          </emma:emma>
        </inkml:annotationXML>
        <inkml:traceGroup>
          <inkml:annotationXML>
            <emma:emma xmlns:emma="http://www.w3.org/2003/04/emma" version="1.0">
              <emma:interpretation id="{72275179-EF27-46F4-A429-D5D0A6A9E7B9}" emma:medium="tactile" emma:mode="ink">
                <msink:context xmlns:msink="http://schemas.microsoft.com/ink/2010/main" type="inkWord" rotatedBoundingBox="6286,13164 7435,13199 7412,13939 6263,13903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--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_</emma:literal>
                </emma:interpretation>
                <emma:interpretation id="interp1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-2.43733E8">2477 686 14,'0'0'26,"1"-17"1,-1 17-19,0 0-3,0 0 2,0 0 0,0 0 0,0 0-1,0 0 2,0 0-2,0 0 1,0 0-3,0 0 0,0 0-2,0 0-1,0 0 0,0 0 0,0 0-1,0 0 0,0 0 0,18-13 1,-18 13-1,20-2 1,-20 2-1,35 0 0,-14-2 1,3 1-1,3 1 0,3-2 1,3 0-1,1 0 0,0 0 0,-4 0 0,1-2 0,1 2 0,-1 0 0,-3 2 1,1-1-1,-3-1 0,-1 2 0,2-2 1,-1 6-1,-1-4 0,0 0 0,1 1 0,1-1 0,-1 2 0,3 0 0,0-4 0,-3 2 0,-1 0 0,0 0 1,-5-2-1,-2 1 0,-1 1 0,-17 0 0,26 0 0,-26 0 0,25 1 0,-25-1 0,30 0 0,-30 0 0,33 4 0,-16-4 0,0 0 0,-17 0 0,27 2 0,-27-2 1,17 0-1,-17 0 1,0 0 0,0 0-1,0 0 1,0 0-1,0 0 0,0 0-2,0 0-4,0 0-10,0 0-18,0 0-3,0 0 1</inkml:trace>
          <inkml:trace contextRef="#ctx0" brushRef="#br0" timeOffset="-2.43733E8">2467 1326 20,'0'0'21,"0"0"-18,0 0-1,-9 17 2,9-17 1,0 0 2,0 0 2,0 0 0,0 0 1,0 0-2,0 0-2,0 0-2,0 0-2,0 0 0,0 0 0,0 0 1,17-2-1,-17 2 1,0 0-1,28-5 1,-28 5-1,38-6 0,-13 0 0,5 2-1,3-5 0,3 3 0,0 1 0,0-1 0,-4-4 0,1 7-1,-5-3 1,-1 4 0,-4-2 0,1 2-1,1 1 1,-2 1-1,1-2 0,-1 0 1,4 2-1,-2 0 0,-1 2 0,-1-2 0,2 0 0,-2 0 1,-1 0-1,-1 0 0,-2-2 0,0-2 0,-19 4 0,27-4 1,-27 4-1,17-2 0,-17 2 0,0 0 0,0 0 0,19 0 0,-19 0 0,17 2 0,-17-2 0,25-2 0,-8 0 0,2-1 0,0-5 0,4 2 0,-2 3 0,-2-3 0,0 2 0,-19 4 0,28-7 0,-28 7 0,19-2 0,-19 2 0,0 0 0,0 0 0,17 0 0,-17 0 0,0 0 0,0 0 0,0 0 0,0 0 0,0 0 1,18 0-1,-18 0 0,0 0 1,0 0-1,0 0 0,0 0 0,0 0 0,0 0 0,19 0 0,-19 0 0,0 0 0,24-6 0,-24 6 1,17 0-1,-17 0 0,0 0 0,0 0 0,0 0 0,0 0 0,0 0 1,0 0-1,0 0 0,0 0 0,0 0 1,0 0-1,0 0 1,0 0 0,0 0 0,0 0 0,0 0 0,0 0-1,0 0 0,0 0-1,0 0 0,0 0-2,0 0-1,0 0-5,0 0-27,0 0 0,0 0-1</inkml:trace>
        </inkml:traceGroup>
        <inkml:traceGroup>
          <inkml:annotationXML>
            <emma:emma xmlns:emma="http://www.w3.org/2003/04/emma" version="1.0">
              <emma:interpretation id="{4C08223C-3278-48A4-AE1E-D6B430AB67E5}" emma:medium="tactile" emma:mode="ink">
                <msink:context xmlns:msink="http://schemas.microsoft.com/ink/2010/main" type="inkWord" rotatedBoundingBox="10714,11267 10975,15667 8656,15805 8395,11404"/>
              </emma:interpretation>
              <emma:one-of disjunction-type="recognition" id="oneOf4">
                <emma:interpretation id="interp20" emma:lang="en-US" emma:confidence="0">
                  <emma:literal>Fit,</emma:literal>
                </emma:interpretation>
                <emma:interpretation id="interp21" emma:lang="en-US" emma:confidence="0">
                  <emma:literal>Fit),</emma:literal>
                </emma:interpretation>
                <emma:interpretation id="interp22" emma:lang="en-US" emma:confidence="0">
                  <emma:literal>Fitly,</emma:literal>
                </emma:interpretation>
                <emma:interpretation id="interp23" emma:lang="en-US" emma:confidence="0">
                  <emma:literal>Fit)),</emma:literal>
                </emma:interpretation>
                <emma:interpretation id="interp24" emma:lang="en-US" emma:confidence="0">
                  <emma:literal>ft.,</emma:literal>
                </emma:interpretation>
              </emma:one-of>
            </emma:emma>
          </inkml:annotationXML>
          <inkml:trace contextRef="#ctx0" brushRef="#br1" timeOffset="-2.43733E8">5549-1213 2,'0'0'8,"0"0"0,17 5-1,-17-5 0,0 0 1,0 0 0,0 0 1,0 0-2,0 0 0,0 0 0,0 0 0,0 0-2,0 0 0,0 0 0,-4 19-1,4-19-1,0 0 1,0 0-2,-21 15 0,21-15-1,0 0 1,-25 19-2,25-19 1,0 0-1,-23 21 0,23-21 1,0 0-1,-19 21 0,19-21 0,0 0 0,-11 21 0,11-21 0,0 0 0,-8 20 0,8-20 0,0 0 0,2 23 0,-2-23 0,0 0 0,2 21 0,-2-21 0,0 0 0,4 17 0,-4-17 0,0 0 0,6 17 0,-6-17 0,0 0 0,0 0 0,17 21 0,-17-21 0,0 0 0,17 15 0,-17-15 0,0 0 1,19 13-1,-19-13 0,0 0 0,19 15 0,-19-15 1,0 0-1,17 16 0,-17-16 0,0 0 0,17 13 0,-17-13 0,0 0 1,17 15-1,-17-15 0,0 0 0,17 13 0,-17-13 0,0 0 0,0 0 0,21 15 0,-21-15 0,0 0 0,0 0 0,21 15 0,-21-15 1,0 0-1,19 14 0,-19-14 0,0 0 0,21 13 0,-21-13 0,0 0 0,21 13 0,-21-13 0,0 0 1,15 17-1,-15-17 0,0 0 0,15 19 0,-15-19 0,0 0 0,21 21 0,-21-21 0,0 0 1,21 21-1,-21-21 0,0 0 0,15 21 0,-15-21 0,0 0 1,0 0-1,14 19 0,-14-19 0,0 0 0,0 0 0,0 0 0,11 17 1,-11-17-1,0 0 0,0 0 0,0 0 0,0 0 0,13 17 0,-13-17 0,0 0 0,0 0 0,0 0 0,10 17 0,-10-17 1,0 0-1,0 0 0,0 0 0,0 0 0,8 19 0,-8-19 0,0 0 0,0 0 0,7 17 0,-7-17 0,0 0 0,0 0 0,10 18 0,-10-18 0,0 0 0,0 0 0,0 0 0,9 18 0,-9-18 0,0 0 0,0 0 0,0 0 0,0 0 0,0 0 0,12 17 0,-12-17 0,0 0 0,0 0 0,0 0 0,0 0 0,0 0 0,11 18 0,-11-18 0,0 0 0,0 0 0,0 0 0,11 17 0,-11-17 0,0 0 0,0 0 1,0 0-1,10 18 0,-10-18 0,0 0 0,0 0 0,0 0 0,0 0 0,8 18 0,-8-18 0,0 0 0,0 0 0,0 0 0,0 0 0,11 19 0,-11-19 0,0 0 0,0 0 0,0 0 1,0 0-1,0 0 0,0 0 0,6 19 1,-6-19-2,0 0 2,0 0-1,3 17 0,-3-17-1,0 0 2,0 0-1,2 19 0,-2-19-1,0 0 2,0 0-2,0 0 2,0 21-1,0-21 0,0 0 0,0 0 0,0 19 0,0-19 0,0 0 0,0 0 0,0 19 0,0-19 0,0 0 0,0 17 0,0-17 0,0 0 0,0 19 0,0-19 0,0 0 0,-2 17 0,2-17 0,0 0 0,-1 17 0,1-17 0,0 0 0,0 0 0,0 17 0,0-17 1,0 0-2,0 17 1,0-17 1,0 0-1,0 0 0,1 19 0,-1-19-1,0 0 1,0 0 1,0 0-2,0 17 1,0-17 0,0 0 0,0 0 0,0 0 0,0 0 0,0 0 0,2 17 0,-2-17 0,0 0 0,0 0 1,0 0-1,0 0 0,0 19 0,0-19 0,0 0 0,0 0 0,0 0-1,0 0 1,0 17 0,0-17 0,0 0 1,0 0-1,0 0 0,0 0 0,0 0 0,0 0 0,0 0 0,0 0 0,0 0 0,0 17 0,0-17 0,0 0 0,0 0 0,0 0 0,0 0 0,0 0 0,0 0 0,0 0 0,0 0 0,0 0 0,0 17 0,0-17 0,0 0 0,0 0 0,0 0 0,0 0 0,0 0 0,0 0 0,0 0 0,0 0 0,0 0 1,0 0-1,0 0 0,0 0 0,0 0 0,0 0 0,0 0 0,0 0 0,0 0 0,0 0 0,0 0 0,0 0 0,0 0 0,0 0 0,0 0 0,0 0 0,0 0 0,0 0 0,0 0 0,0 0 0,0 0 0,0 0 0,0 0 1,0 0-1,0 0 0,0 0 0,0 0 0,0 0 0,0 0 0,0 0 0,0 0 0,0 0 0,0 0 0,0 0 0,0 0 0,0 0 0,0 0-1,0 0 0,0 0 0,0 0-2,0 0-1,0 0-5,0 0-13,0 0-12,0 0 1</inkml:trace>
          <inkml:trace contextRef="#ctx0" brushRef="#br0" timeOffset="-2.43733E8">5739-82 4,'0'0'10,"0"0"-1,0 0-1,0 0-1,0 0-2,0 0 0,0 0-1,0 0 0,0 0-1,0 0-1,0 0 1,0 0-2,3-17 1,-3 17-1,0 0-1,0 0 1,19-6 1,-19 6 1,0 0 1,0 0 1,0 0 1,0 0 0,0 0 0,0 0 1,0 0-1,0 0-1,0 0 0,0 0-1,0 0-1,0 0 0,0 0-1,0 0 0,0 0 0,0 0-1,0 0 0,-13 19-1,13-19 1,-17 17-1,17-17 1,-23 19-1,23-19 0,-23 23 1,23-23-1,-24 27 0,24-27 0,-25 26 1,25-26-1,-23 27 0,23-27 0,-23 28 0,23-28 0,-24 30 0,12-13 0,12-17 1,-30 32-1,13-13 0,0 0 0,-1 2 0,1 0 0,0-2 0,2-2 0,2 6 0,-1-3 0,3 1 0,-2 0 0,1 0 0,1 0 0,3 1 0,1 1 0,-3 2 0,1-1 0,-3 3 0,3-1 0,-1-1 0,1 1 0,-5 1 1,3-3-2,0-1 1,1-2 0,3 0 0,-1-4 0,8-17 0,-10 30 0,10-30-1,-7 32 2,7-32-2,-10 34 1,5-15-1,-3 2 1,2 0 0,-1 0 0,1-1-1,-2-1 1,3 2-1,5-21 1,-10 32 0,10-32 0,-7 31 1,7-31-1,-4 32 0,0-15 0,0 2 0,-2 0 0,3 2 0,-3 1 0,-2 1 0,3 0 0,-1-4 1,0-2-2,1 0 2,1 2-1,4-19 0,-8 28 0,4-11 0,4-17 0,-5 28 0,3-9 0,-2 2 0,0-2 0,0 4 0,1-2 0,-1-1 0,0 3 0,0 0 0,0-2 0,2-1 0,-1 1 0,1-2 0,-2 2 0,2 0 0,-2 1 0,-1-1 1,1 2-1,0-2 0,0 0 0,0-1 0,2 1 0,-1 0 0,1 2 0,0-2 0,2 1-1,-2 1 2,2 2-2,-2-3 1,0 5 0,0-1-1,0 1 0,-1-1 1,-1-1 0,0-1-1,2-1 1,-2 2-1,2-6 1,0 0 0,2-19 0,0 32 0,0-15 0,0 0 0,-2 0 0,1 0 0,-1 2 0,0-2 1,-2 2-2,0 0 2,2 2-1,-2-4 0,3 2 0,1-19 0,-4 28 0,4-28 0,-2 23 0,2-23 0,0 17 0,0-17 0,0 0 0,-4 22 0,4-22 0,-2 17 0,2-17 0,-2 17 0,2-17 0,-2 17 0,2-17 0,-2 17 0,2-17 0,0 0 0,-1 21 0,1-21 0,0 0 0,-2 21 0,2-21 0,0 0 0,0 23 0,0-23 1,0 23-1,0-23 0,-2 22-1,2-22 2,2 23-1,-2-23 0,0 21 0,0-21 0,0 17 0,0-17 0,-2 17 0,2-17 0,-2 17 0,2-17 0,-2 19 0,2-19 0,0 22 0,0-22 0,-2 23 0,2-23 0,0 21 0,0-21 0,0 19 0,0-19 0,-2 17 0,2-17 0,0 0 0,-2 25 0,2-25 0,0 0 0,0 24 0,0-24 0,0 19 0,0-19 0,0 19 0,0-19 0,-2 21 0,2-21 0,0 17 0,0-17 0,0 0 0,0 23 0,0-23-1,0 0 0,0 0 0,2 20 1,-2-20-1,0 0 0,0 0 1,0 0-1,0 0 1,0 0 0,0 0 0,2 17 0,-2-17 0,0 0 0,0 0 0,0 0 0,0 0 0,0 0 0,0 17 0,0-17 0,0 0 0,0 0 0,0 0 0,0 0 0,0 0 0,0 0 0,0 0 0,0 0 0,0 0 0,0 0 0,0 0-1,0 0 1,0 0 0,0 0-1,0 0 1,0 0 0,0 0 0,0 0-1,0 0 1,0 0 0,0 0 0,0 0 0,0 0-1,0 0-1,0 0-2,0 0-2,0 0-19,10-18-9,-10 18 0</inkml:trace>
          <inkml:trace contextRef="#ctx0" brushRef="#br0" timeOffset="-2.43733E8">5790-27 2,'0'0'14,"0"0"-2,0 0-2,0 0-2,0 0 0,0 0-2,0 0 1,0 0-2,-17-17 0,17 17-1,0 0 1,0 0-1,0 0-1,0 0 0,0 0-1,0 0 1,0 0-1,0 0 0,0 0 0,0 0-1,0 0 0,0 0 0,0 0 0,0 0-1,0 0 0,0 0 1,0 0-1,0 0 1,0 0-1,0 0 1,0 0 0,23-4 0,-23 4 0,0 0 0,22 8 0,-22-8 0,21 9-1,-21-9 1,21 10 0,-21-10-1,23 13 1,-23-13 0,19 11-1,-19-11 1,21 12-1,-21-12 1,21 11-1,-21-11 1,25 11-1,-25-11 0,24 12 1,-24-12-1,27 11 1,-27-11 0,25 13 0,-25-13 0,19 17-1,-19-17 1,21 17 0,-21-17-1,19 23 1,-19-23-1,19 21 0,-19-21 1,17 19-1,-17-19 0,19 19 0,-19-19 0,19 21 0,-19-21 1,21 22-1,-21-22 0,21 25 0,-12-8 0,-9-17 0,17 23 0,-17-23 0,17 20 0,-17-20 0,15 17 1,-15-17-1,19 19 0,-19-19 0,21 23 0,-21-23 0,25 25 1,-25-25-1,25 26 0,-25-26 0,23 27 0,-23-27 0,21 24 0,-21-24 0,20 25 0,-20-25 1,19 23-1,-19-23 0,21 24 0,-21-24 1,21 30-1,-15-12 1,2 0-1,-1 1 1,5 2-1,-5 0 0,3 0 0,-3-4 0,-7-17 1,17 30-1,-17-30-1,21 27 1,-21-27 0,19 36 0,-11-12 0,1 1 0,1 3-1,-1-1 1,1 1 0,-2-1 0,1-1 0,-3-9 0,1 0 0,-7-17 0,16 30 0,-16-30 0,11 31 1,-11-31-2,13 34 2,-7-17-1,0 2 0,-1 1 0,1-1 0,-2-2 1,2 0-1,-4 0 0,1 1 0,1 0 0,2 5 0,0-2 0,-1 5 0,1 3 0,2 3 1,-3 0-1,1 2 0,0-3 0,-3-1 0,1 2 0,0 0 1,-2-2-1,2 1 0,-2-1 0,1 2 0,-1 0 0,0 2 0,2-1 0,-2-1 0,0-2 0,2 0 0,-2-1-1,-1 3 2,1 0-2,0 4 0,0-2 1,0 2-1,0 0 1,2 0-1,-2 0 2,-2-8-2,2-1 1,-2-3 0,0-1 0,1 0 1,-2-2-1,2 1 0,-1 3 0,0 1 0,0-1 0,2 5 0,-2-1 0,2-3 0,-2-3 0,0 5 0,0-3 0,0-1 0,0 1 1,-2-4-1,2 2 0,-2 1 0,1-3 0,-1-2 0,2-19 0,-4 28 0,4-28 0,-2 27 0,2-27 1,-2 24-1,2-24 0,-4 31 0,4-31 0,-4 32 0,4-32 0,-3 30 0,3-30 0,-4 30 0,4-30 0,-4 29 0,4-29-1,0 24 1,0-24-1,0 21 0,0-21 0,0 19 0,0-19 1,0 0 0,0 23-1,0-23 1,0 0 1,-2 19-1,2-19 0,0 0 0,0 0 0,0 0 1,0 0-1,0 0 0,0 0 0,0 0 0,0 0 1,0 0-1,0 0 0,0 0 0,0 0 0,0 0 0,0 0 0,0 0-1,0 0 1,0 0 0,0 0 0,0 0-1,0 0 1,0 0 0,0 0-1,0 0 0,0 0 0,0 0-4,0 0-12,0 0-19,-17-12 1,6-5-1</inkml:trace>
          <inkml:trace contextRef="#ctx0" brushRef="#br1" timeOffset="-2.43733E8">5894 123 0,'0'0'7,"0"0"-2,0 0-2,0 0-1,0 0-1,0 0 0,0 0 1,0 0 0,0 0 0,0 0 0,0 0 1,0 0 0,0 0-1,0 0 0,0 0-1,0 0-1,0 0 0,0 0 0,0 0 0,0 0 0,0 0 0,0 0 0,0 0 0,-11 17 1,11-17 1,0 0 0,0 0 1,0 0 1,0 0 1,0 0-1,0 0 2,0 0-1,0 0 0,0 0-1,0 0 0,0 0 0,2 17 0,-2-17-1,0 0-1,0 0 0,0 0 0,0 0 0,0 0-1,0 0 0,0 0 0,-17 15-1,17-15 1,0 0 0,0 0-1,0 0 1,-15 21 1,15-21-1,0 0 0,0 0 0,0 0 0,0 0-1,0 0 1,0 0-1,0 0 0,-19 18 1,19-18-1,0 0 0,0 0 0,0 0 1,-19 18-1,19-18 1,0 0-1,0 0 0,0 0 1,0 0-1,-17 5 1,17-5-1,0 0 0,0 0 1,0 0-1,-18 15 0,18-15 0,0 0 1,0 0-1,-17 21 0,17-21 0,0 0 0,0 0 0,0 0 0,-13 17 0,13-17 0,0 0 0,0 0 0,0 0 0,-13 19 0,13-19 0,0 0 0,0 0 0,-16 21 0,16-21 0,0 0 0,0 0 0,0 0 0,-11 17 0,11-17 0,0 0 0,0 0 0,-9 19 0,9-19 0,0 0 0,-12 19 0,12-19 0,0 0 0,-11 17 0,11-17 0,0 0 0,0 0 0,0 0 0,-15 17 0,15-17 0,0 0 0,0 0 0,0 0 0,-12 19 1,12-19-2,0 0 2,0 0-1,-15 21-1,15-21 2,0 0-1,-13 19-1,13-19 1,0 0 0,-14 17 0,14-17 0,0 0 1,-11 18-1,11-18 0,0 0 0,-17 23 0,17-23 0,-10 17 0,10-17-1,-9 17 1,9-17 0,-10 19 0,10-19 0,-5 19 0,5-19 0,-10 19 0,10-19 0,-8 17 1,8-17-1,0 0 0,-7 17 0,7-17-1,0 0 1,-10 17 0,10-17 0,0 0 0,-11 23 0,11-23 0,0 0 0,-10 21 0,10-21 0,0 0 0,0 0 0,-9 17 0,9-17 0,0 0 0,0 0 0,0 0 1,0 0-1,-13 20 0,13-20 0,0 0 0,-12 18 0,12-18 0,0 0 0,-17 20 0,17-20 0,0 0-1,-15 19 1,15-19 0,0 0 0,-10 17-1,10-17 1,0 0-1,-5 25 2,5-25-2,-8 19 1,8-19 0,-9 24 0,9-24-1,-12 21 1,12-21 0,-9 19 0,9-19 0,0 0 0,-10 19 0,10-19 0,0 0 0,0 0 0,-9 19 0,9-19 0,0 0 0,-10 23 0,10-23 0,-6 19 1,6-19-1,-5 19 0,5-19 0,-6 17 0,6-17 0,0 0-1,-2 17 1,2-17 0,0 0 0,0 0 0,0 0 0,-2 20 0,2-20 0,0 0 0,-7 23 1,7-23-1,-6 17 0,6-17 0,0 0-1,-8 23 1,8-23 0,0 0 0,0 21 0,0-21 0,0 0 0,2 19 0,-2-19 0,0 0 0,0 17 0,0-17 0,0 0 0,-2 20 0,2-20 0,0 0 0,0 19 0,0-19 0,0 0 0,4 19 0,-4-19 0,0 0 0,2 17 0,-2-17 0,0 0 0,2 21 0,-2-21 1,-2 17-1,2-17 0,0 0 0,-6 23 0,6-23 0,0 0 0,-5 17 0,5-17 0,0 0 0,0 0 0,0 0 0,0 21 0,0-21 0,0 0 0,0 0 0,0 0 0,0 0 0,-4 21 1,4-21-1,0 0 0,0 0 0,0 0 0,-6 18 0,6-18 0,0 0 0,0 0-1,0 0 1,-4 19 0,4-19 0,0 0 0,0 0 0,0 17 0,0-17 0,0 0 0,0 0 0,0 21 0,0-21 0,0 0 0,-3 19 0,3-19 0,0 0 0,0 0 0,-2 17 0,2-17 0,0 0 1,0 0-1,-2 17 0,2-17 0,0 0 0,0 0 0,0 0-1,0 0 1,0 0 0,0 0 0,0 0 0,0 0 0,0 0 1,0 0-1,-4 17 0,4-17 0,0 0 0,0 0 0,0 0 0,0 0 0,0 0 0,-10 19 0,10-19 0,0 0 1,0 0-1,-9 17 0,9-17-1,0 0 1,-10 19 0,10-19 0,0 0 1,-11 23-1,11-23 0,0 0 0,0 0 0,-11 19 0,11-19 0,0 0 0,0 0 0,0 0-1,0 0 1,0 0 0,0 0 0,0 0 0,0 0 0,0 0 0,0 0 0,0 0 0,0 0 0,0 0 0,0 0 0,0 0 0,0 0 0,0 0 0,0 0 0,0 0-1,0 0 1,0 0 0,0 0 0,0 0 0,0 0 0,0 0 1,0 0-1,0 0 0,0 0 0,0 0 0,0 0 0,0 0-1,0 0 2,0 0-2,0 0 1,0 0 0,0 0 0,0 0 0,0 0 0,0 0 0,0 0 0,0 0 0,0 0 0,0 0 0,0 0-1,0 0 1,0 0 0,0 0 0,0 0-1,0 0 1,0 0-1,0 0 1,0 0-1,0 0 0,0 0 0,0 0-1,0 0-2,0 0-1,0 0-4,0 0-10,0 0-11,0 0-2</inkml:trace>
          <inkml:trace contextRef="#ctx0" brushRef="#br1" timeOffset="-2.43733E8">6062-91 0,'0'0'3,"-17"3"1,17-3 0,0 0 0,0 0 0,0 0 0,0 0 1,0 0 0,0 0 0,0 0 0,0 0 0,0 0 0,0 0 0,0 0 0,0 0-1,0 0-1,-17-7-1,17 7 0,0 0 0,0 0 0,0 0 1,0 0 1,0 0-2,0 0 1,0 0 0,0 0 0,0 0 0,-18-2-2,18 2 0,0 0-1,0 0 1,0 0-1,0 0 0,0 0 0,0 0 0,0 0 2,0 0-1,0 0 0,0 0 0,0 0 0,0 0-1,0 0 1,0 0-1,0 0 0,19 15 0,-19-15 0,19 12 1,-19-12-1,21 11 0,-21-11 1,21 13-1,-21-13 1,0 0-1,23 25 1,-23-25-1,17 17 0,-17-17 1,17 19-1,-17-19 0,17 17 0,-17-17 0,18 15 0,-18-15 1,15 17-1,-15-17 0,17 21 0,-17-21 1,17 22-1,-17-22 1,17 21-1,-17-21 1,15 23-1,-15-23 0,15 17 1,-15-17-1,0 0 0,19 21 0,-19-21 0,0 0 0,21 21 0,-21-21 0,0 0 0,18 17 1,-18-17-1,0 0 0,13 20 0,-13-20 0,0 0 0,15 17 0,-15-17 0,0 0 0,15 19 0,-15-19 0,0 0 0,17 19 0,-17-19 0,0 0 1,16 17-2,-16-17 1,0 0 0,0 0 0,19 19 0,-19-19 0,0 0 0,0 0 0,19 21 0,-19-21 0,0 0 0,15 21 1,-15-21-1,0 0 0,19 23 0,-19-23 0,0 0 0,15 22 0,-15-22 0,0 0 0,15 19 0,-15-19 0,0 0 0,15 19 0,-15-19 0,0 0 0,16 17 0,-16-17 0,0 0 0,9 17 0,-9-17 0,0 0 0,17 12 0,-17-12 0,0 0 0,0 0 0,21 17 0,-21-17 0,0 0 0,15 17 0,-15-17 0,0 0 0,19 17 0,-19-17 0,0 0 0,17 11 0,-17-11 0,0 0 0,0 0 0,19 13 0,-19-13 0,0 0 0,0 0 0,19 21 1,-19-21-1,0 0 0,14 19 0,-14-19 0,0 0 0,15 17 0,-15-17 0,0 0 0,17 15 0,-17-15 0,0 0 0,23 25 0,-23-25 0,15 22 0,-15-22 0,17 25 0,-17-25 1,19 21-1,-19-21 0,15 21-1,-15-21 2,16 19-2,-16-19 1,11 17 0,-11-17 0,8 22-1,-8-22 2,7 21-2,-7-21 2,6 19-2,-6-19 1,6 19 0,-6-19 0,0 0 0,7 21 0,-7-21 0,2 17 0,-2-17 0,4 21 1,-4-21-1,6 22 0,-6-22 0,5 25 0,-5-25 0,10 27 0,-10-27 0,8 24 0,-8-24 0,7 23 0,-7-23 1,0 0-1,8 21 0,-8-21 0,0 0 0,0 0 0,4 19 0,-4-19 0,1 17 0,-1-17 0,4 20 0,-4-20 0,4 21 0,-4-21 0,4 25 1,-4-25-1,6 21 0,-6-21 0,5 19 0,-5-19 0,6 20 0,-6-20 0,4 21 0,-4-21 0,5 19 0,-5-19 0,2 21 0,-2-21 0,2 19 0,-2-19 0,4 17 0,-4-17 0,2 19 0,-2-19 0,0 0 0,4 21 0,-4-21 1,4 20-1,-4-20 0,1 25 0,-1-25 0,4 23 0,-4-23 0,2 19 0,-2-19 0,0 0 0,2 22 0,-2-22 1,0 19-1,0-19 0,0 23 0,0-23 0,2 28 0,-2-28 0,0 23 0,0-23 0,0 0 0,0 21 0,0-21 0,0 0 0,0 0 1,0 0-1,0 0 0,-2 17 0,2-17 0,0 0 0,0 0 0,-4 19 0,4-19 0,0 0 1,0 0-1,0 0 0,-5 17 0,5-17 0,0 0-1,0 0 0,0 0 0,0 0-3,0 0-3,-2 21-11,2-21-15,0 0 0</inkml:trace>
          <inkml:trace contextRef="#ctx0" brushRef="#br1" timeOffset="-2.43733E8">5225 1688 7,'0'0'10,"0"0"-1,0 0-2,0 0 0,0 0-1,0 0 0,0 0 1,0 0-1,0 0 1,0 0-1,0 0 2,0 0-3,0 0 0,0 0 0,0 0-2,0 0 0,0 0 0,0 0-1,0 0 0,0 0 0,-17 13-1,17-13 1,0 0-1,-13 21 0,13-21 0,-13 17 0,13-17 0,0 0 0,-16 19-1,16-19 1,0 0 0,0 0 0,0 0 0,-19 11-1,19-11 1,0 0 0,0 0-1,-19 9 0,19-9 1,0 0-1,-24 10 1,24-10-1,-17 7 0,17-7 1,-18 8-1,18-8 1,0 0-1,-20 13 0,20-13 0,0 0 0,-19 10 1,19-10-1,0 0 0,-18 11 0,18-11 0,0 0 1,-17 11-1,17-11 0,0 0 0,0 0 0,0 0 0,-19 14 0,19-14 0,0 0 0,0 0 0,0 0 0,0 0 0,0 0 0,-19 11 0,19-11 0,0 0 0,0 0 0,0 0 0,-21 17 0,21-17 0,0 0 0,-17 17 0,17-17 0,0 0 0,-21 19 0,21-19 0,0 0 0,-17 15-1,17-15 1,0 0-1,0 0 1,0 0-1,0 0 1,0 0 0,0 0 1,0 0-1,-13 17 0,13-17 0,0 0 0,0 0 0,-6 17 0,6-17 0,0 0 0,0 0 0,-11 19 0,11-19 1,0 0-1,-15 17 0,15-17 0,0 0 0,-23 13 1,23-13-1,0 0 0,0 0 0,0 0-1,0 0 1,0 0 0,0 0 0,0 0 0,-10 19 0,10-19 0,0 0 0,-5 25-1,5-25 1,-6 23-1,6-23 1,-6 24-1,6-24 1,-2 25-2,2-25 2,0 0 0,12 19 0,-12-19 0,0 0 0,0 0 0,17 19 0,-17-19 0,0 0 0,0 0 0,0 0 0,0 0 0,0 0 0,0 0 0,0 0 0,0 0 0,0 0 0,21 11 0,-21-11-1,0 0 1,0 0 0,19 13 0,-19-13-1,0 0 1,19 12 0,-19-12 0,0 0 0,0 0 1,0 0 0,0 0-1,0 0 1,0 0-2,0 0 0,0 0-1,0 0-4,0 0-6,0 0-15,0 0-6,0 0 0</inkml:trace>
          <inkml:trace contextRef="#ctx0" brushRef="#br1" timeOffset="-2.43733E8">5111 2272 10,'0'0'7,"0"0"0,0 0-1,0 0 0,0 0 0,0 0-1,0 0-1,0 0 0,0 0-1,0 0-1,0 0 0,0 0 0,0 0-2,0 0 0,0 0 0,0 0-1,0 0 1,0 0 0,0 0 0,0 0 1,0 0 1,0 0 0,0 0 1,0 0-1,0 0 0,10 17 1,-10-17-2,0 0 1,0 0 0,0 0 0,0 0-1,0 0 1,0 0-1,0 0 1,0 0-1,0 0 0,0 0 0,7 19 0,-7-19 0,0 0-1,10 17 1,-10-17 0,0 0 0,13 17 0,-13-17 0,0 0 1,12 21-1,-12-21 0,9 17 1,-9-17-1,10 21 0,-10-21 0,9 21 0,-9-21-1,10 17 1,-10-17 0,7 17-1,-7-17 1,0 0 0,8 17-1,-8-17 1,0 0 0,0 0 0,6 23 0,-6-23-1,0 0 1,3 22-1,-3-22 1,4 19-1,-4-19 1,4 21-1,-4-21 0,2 21 1,-2-21-1,4 19 1,-4-19-1,0 0 1,3 26-1,-3-26 1,0 19 0,0-19-1,0 25 0,0-25 0,2 28 1,-2-28-1,0 29 0,0-29 0,2 22 0,-2-22 1,4 21-1,-4-21 0,0 17 0,0-17 0,2 17 1,-2-17-1,0 21 0,0-21 0,-4 25 1,4-25-1,-2 24 0,2-24 0,0 23 0,0-23 0,0 23 0,0-23 0,0 20 0,0-20 0,0 23 0,0-23 1,-2 25-1,2-25 0,0 26 0,0-26 0,-2 21 0,2-21 0,0 0 0,-1 21 0,1-21 0,0 0 0,0 0 0,0 0 0,0 0 0,0 0 0,0 0 0,0 0 0,0 0 0,0 0 0,0 0 0,0 0 0,0 0 1,0 0-1,0 0 0,0 0 0,0 0 0,0 0 0,0 0 0,0 0 0,0 0 0,0 0 1,0 0-1,0 0 0,0 0 0,0 0 0,0 0 0,0 0 0,0 0 1,0 0-1,-8 17-1,8-17 1,0 0 0,0 0 0,0 0-1,-4 24 0,4-24 1,0 0-1,-6 25 0,6-25 1,0 0-2,0 0 2,0 0-1,0 0 0,0 0 0,0 0 0,0 0 0,0 0 0,0 0-1,0 0-3,0 0-5,0 0-18,0 0-4,-13-19 0</inkml:trace>
          <inkml:trace contextRef="#ctx0" brushRef="#br1" timeOffset="-2.43733E8">6974 1483 8,'-19'4'10,"19"-4"0,0 0-2,0 0 0,0 0-1,0 0 0,0 0-1,0 0 0,0 0 0,0 0-1,0 0 1,6 25-1,-6-25-1,4 26 1,-4-26-2,2 30 0,-2-30 0,0 27 0,0-27-1,-4 30 0,4-30 0,-4 28 0,4-28-1,-9 31 1,9-31-1,-10 26 0,10-26 0,-13 23-1,13-23 1,-14 19-1,14-19 1,0 0-1,-21 19 1,21-19-1,-17 11 0,17-11 1,-17 11-1,17-11 0,-19 12 0,19-12 0,-19 11 0,19-11 0,-19 12 1,19-12-1,-19 9 0,19-9 0,0 0 0,-23 13 0,23-13 0,0 0 0,-20 12 0,20-12 0,0 0 0,-21 11 0,21-11 0,0 0 0,-18 11 0,18-11 0,0 0 0,0 0 0,-20 19-1,20-19 1,0 0 0,-16 23 0,16-23 0,0 0 0,-17 19-1,17-19 1,0 0 0,-11 17 0,11-17 0,0 0 0,0 0 0,0 0 0,0 0 0,-12 19 0,12-19 0,0 0 0,0 0 0,0 0 0,-9 21 0,9-21 1,0 0-1,-10 17 0,10-17 0,0 0 0,-5 19 1,5-19-3,0 0 2,0 0-1,-8 20 1,8-20-1,0 0 0,0 0 0,4 17 1,-4-17-1,0 0 1,11 27 1,-11-27-2,0 0 1,10 19 1,-10-19-1,0 0 0,9 17 0,-9-17 0,0 0 0,19 15 0,-19-15 0,17 11 0,-17-11 0,19 10-1,-19-10 1,21 11 0,-21-11 0,23 6 0,-23-6 0,21 4 0,-21-4 0,19 3 0,-19-3 1,0 0-1,0 0 1,0 0-1,17 4 1,-17-4 0,0 0-1,0 0-1,0 0 1,0 0-2,-17-11 0,17 11-4,0 0-4,0 0-9,0 0-15,0 0 1</inkml:trace>
          <inkml:trace contextRef="#ctx0" brushRef="#br1" timeOffset="-2.43733E8">7039 2270 6,'0'0'12,"0"0"-2,0 0-2,-17 0-1,17 0 1,0 0-1,0 0 0,0 0 0,0 0 0,0 0 1,0 0-1,0 0-1,0 0-1,0 0-1,0 0-1,0 0-1,0 0-1,0 0 0,0 0 0,0 0 0,0 0-1,0 0 1,7 19 0,-7-19-1,10 17 1,-10-17 0,15 23 0,-15-23-1,15 27 1,-15-27-1,14 24 1,-14-24 0,11 25-1,-11-25 1,8 19-1,-8-19 0,0 0 1,5 22-1,-5-22 1,0 0-1,4 23 0,-4-23 0,2 17 0,-2-17 0,2 17 1,-2-17-1,0 0 0,2 23 0,-2-23 0,0 0 0,4 23 0,-4-23 0,0 0 0,5 22 0,-5-22 0,4 17 0,-4-17 0,2 19 0,-2-19 1,0 0-1,6 25 0,-6-25 0,2 17 0,-2-17 0,2 21 0,-2-21 0,1 24 0,-1-24 0,2 23 0,-2-23 0,2 25 0,-2-25 0,0 26 0,0-26 0,0 25 0,0-25 0,0 24 1,0-24-1,0 25 0,0-25 0,0 23 0,0-23 0,-2 26 0,2-26 0,0 25 0,0-25 0,-2 20 0,2-20 0,0 0 0,0 23 0,0-23 0,0 19 0,0-19 0,0 23 0,0-23 0,-3 26 0,3-26 0,-2 25 0,2-25 0,0 0-1,-2 21 1,2-21 0,0 0 0,0 0-1,0 0 1,0 0 1,0 0-1,0 0 0,0 0 0,0 0 0,0 0 0,0 0 0,0 0 0,0 0-1,0 0 1,0 0 0,0 0-1,0 0 1,0 0 0,0 0 0,0 17-1,0-17 1,0 0 0,0 0 0,0 0 0,0 0 0,0 0-1,0 0 1,0 0 0,0 0 0,0 0 0,0 0 0,0 0 0,0 0 0,0 0 0,0 0 0,0 0 0,-4 19 0,4-19 0,0 0 0,0 0 0,0 0 0,0 0 0,0 0-1,0 0 1,0 0 0,0 0-1,0 0 1,0 0 0,0 0 0,0 0 0,0 0 1,0 0-1,0 0 0,0 0 0,0 0 0,0 0 0,0 0 0,0 0 0,0 0 0,0 0 0,0 0 0,0 0 0,0 0-1,0 0 0,0 0-1,0 0 0,0 0-3,0 0-3,0 0-10,0 0-15,-4-19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27:20.31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81CCA4-44F2-4AB8-9BB7-1DF33369EAE3}" emma:medium="tactile" emma:mode="ink">
          <msink:context xmlns:msink="http://schemas.microsoft.com/ink/2010/main" type="inkDrawing" rotatedBoundingBox="4034,13868 5518,15448 5033,15904 3549,14324" semanticType="callout" shapeName="Other"/>
        </emma:interpretation>
      </emma:emma>
    </inkml:annotationXML>
    <inkml:trace contextRef="#ctx0" brushRef="#br0">437 0 12,'0'0'11,"0"0"0,0 0-2,0 0-1,-5 20 0,5-20-1,0 0 0,-17 6 0,17-6 0,0 0-2,0 0 1,-25 13-2,25-13-1,0 0 0,-17 19-1,17-19 0,0 0 0,-21 10-1,21-10 0,0 0 0,0 0-1,-21 17 1,21-17 0,0 0-1,-19 11 1,19-11 0,0 0-1,-23 15 0,23-15 1,0 0-1,-23 14 0,23-14 0,0 0 0,-21 17 0,21-17 0,0 0 0,-17 17 0,17-17 0,0 0 0,-17 19 0,17-19 0,0 0 0,-15 20 0,15-20 0,0 0 0,-15 21 0,15-21 0,0 0 0,-19 21 0,19-21 0,0 0 0,-19 13 0,19-13 0,0 0 0,-19 13 0,19-13 0,0 0 0,-19 17 0,19-17 0,0 0 0,-19 18 0,19-18 0,-17 11 0,17-11 0,0 0 0,0 0 0,-21 17 0,21-17 0,0 0 0,0 0 0,-21 15 0,21-15 0,0 0 1,0 0-1,-17 8 0,17-8 0,0 0 0,0 0 0,0 0 0,0 0 0,0 0-1,0 0 1,-12 17 0,12-17 0,0 0-1,0 0 1,0 0 0,0 20 0,0-20 0,0 0 0,2 21 0,-2-21-1,2 17 2,-2-17-1,4 21 0,-4-21-1,6 19 1,-6-19 0,5 21 0,-5-21 0,8 23 0,-8-23 0,7 17 0,-7-17 0,8 17 0,-8-17 0,0 0-1,13 19 1,-13-19 0,0 0-1,18 17 1,-18-17 0,17 11 0,-17-11 0,17 13 0,-17-13 0,19 12 0,-19-12 0,21 11 0,-21-11 0,21 13 0,-21-13 0,22 10 0,-22-10 0,19 13 0,-19-13 0,19 11 0,-19-11 0,17 17-1,-17-17 1,18 17-1,-18-17 1,19 17-1,-19-17 1,24 21 0,-24-21 0,25 19 0,-25-19 0,23 17 0,-23-17 0,21 19 0,-21-19 0,17 13 0,-17-13 0,17 12 0,-17-12 0,17 11 0,-17-11 0,19 11 0,-19-11 0,19 14 0,-19-14 0,19 11 0,-19-11 0,0 0 0,19 15 0,-19-15 0,0 0 0,0 0 0,17 15 0,-17-15 0,0 0 0,0 0 0,17 13 0,-17-13 0,0 0 0,0 0 0,19 12 0,-19-12 0,0 0 0,19 15 1,-19-15-1,0 0 0,25 19 0,-25-19 0,17 11 0,-17-11 0,17 13 0,-17-13 0,0 0 0,25 16 0,-25-16 0,21 11 0,-21-11 0,25 13 0,-25-13 0,30 13 0,-30-13 0,27 12-1,-27-12 1,22 9 0,-22-9 0,21 8 0,-21-8 0,19 4 0,-19-4 0,19 9 1,-19-9-1,19 10 0,-19-10 0,19 9 0,-19-9 0,21 11 0,-21-11 0,17 8 0,-17-8 0,19 7 0,-19-7 0,19 12 0,-19-12 0,21 11 0,-21-11 0,21 15 0,-21-15 0,23 14 1,-23-14-1,21 13 0,-21-13 0,21 9 0,-21-9 0,17 10 0,-17-10 0,0 0 0,21 19 0,-21-19 0,0 0 0,21 19 0,-21-19 0,0 0 0,23 15 0,-23-15 0,19 9 0,-19-9 1,19 12-1,-19-12 0,17 11 0,-17-11 0,0 0 0,21 19 0,-21-19 0,0 0 0,21 17 0,-21-17 0,0 0 0,22 19 0,-22-19 0,0 0 0,21 22 0,-21-22 0,14 19 1,-14-19-1,9 19 0,-9-19 1,6 17-1,-6-17 0,0 0 0,7 21 0,-7-21 0,0 0 0,0 0 0,12 17 0,-12-17 0,0 0 0,11 17 0,-11-17 0,0 0 0,15 23 1,-15-23-1,0 0 0,16 23 0,-16-23 0,0 0 0,19 20 0,-19-20 0,0 0 0,17 23 0,-17-23 1,7 19-1,-7-19 0,8 17 0,-8-17 0,4 17 0,-4-17 0,0 0 0,6 21 1,-6-21-1,0 0 0,5 21 0,-5-21 0,0 0-1,8 23 1,-8-23 0,0 0 1,7 17-1,-7-17 0,0 0 0,2 17 0,-2-17 0,0 0 0,-2 20 0,2-20 0,0 19 0,0-19-1,-1 19 1,1-19 0,-2 17 0,2-17 0,0 0 0,-2 21 0,2-21 0,0 23 0,0-23 0,-2 22-1,2-22 1,-2 25-1,2-25 1,-4 23-1,4-23 1,0 0 1,-2 21-1,2-21 0,0 0 0,0 0 0,-2 17 0,2-17 0,0 0 0,0 0 0,-2 20 0,2-20 0,0 0 0,0 0 0,-1 17 0,1-17 0,0 0 0,0 0 0,0 0 0,0 0 0,0 0 0,0 0 0,0 0 0,0 0 0,0 0 0,0 0 0,0 0 0,0 0 0,0 0-1,0 0 1,0 0 0,0 0-1,0 0 0,0 0 0,0 0-2,0 0-1,0 0-5,0 0-16,0 0-8,-10-17 2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1:26.53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E8AE57-AAF7-4672-8365-E5BEACDE35ED}" emma:medium="tactile" emma:mode="ink">
          <msink:context xmlns:msink="http://schemas.microsoft.com/ink/2010/main" type="inkDrawing" rotatedBoundingBox="1076,12005 2981,11019 3457,11940 1552,12926" semanticType="callout" shapeName="Other"/>
        </emma:interpretation>
      </emma:emma>
    </inkml:annotationXML>
    <inkml:trace contextRef="#ctx0" brushRef="#br0">91 1431 9,'0'0'10,"0"0"-2,0 0 0,0 0 0,0 0-1,0 0 2,0 0-2,0 0 1,0 0-1,0 0 0,-19-2-1,19 2-2,0 0 0,0 0 0,-20-10-1,20 10 0,0 0 0,0 0 0,-17-13-1,17 13 1,0 0-1,0 0 0,-9-17-1,9 17 1,0 0-1,-4-19 0,4 19 0,-4-21 0,4 21 0,-5-26 0,3 9 0,2 17 0,-4-31-1,2 14 1,2 0 0,0-2-1,0 0 0,2 1 0,-2-3 0,2 2 0,-2 0 1,2 0-1,-2 0 0,0 0 1,0 0-1,0 0 0,0-2 1,0-1-1,2-1 0,-1-2 0,3-5 0,0 2 1,2-1-1,-1 1 0,3-2 0,0 1 1,-3 3 0,1 1 0,0 4 0,0 2-1,-3 2 0,-3 17 1,10-30-1,-4 13 1,1 0-1,1 0-1,3-2 1,-1-4 0,3 3 1,0-3-2,2-2 2,-1 1-2,-1 1 1,0 2 0,1 2 1,-3 0-2,-11 19 1,25-30 0,-25 30 0,23-25 0,-23 25 0,26-26 0,-12 9 0,-14 17 0,30-32 0,-15 15 0,2 0 0,-17 17 0,29-27 0,-29 27 0,26-21 0,-26 21 0,23-15 0,-23 15 0,21-4 0,-21 4 0,23-5 0,-23 5 0,28-6 0,-10 2 0,-18 4-1,32-11 1,-13 5 1,0-1-2,-2 1 2,0-2-1,0 3 0,2-1 0,-2 0 0,0 1 0,1-3 0,1 3 0,-2-1 0,2 0 1,-2 1-1,2-1 0,-2 2 0,0 0 1,-17 4-1,32-7 0,-32 7 0,27-2 0,-27 2 0,25 0 1,-25 0-1,26 0 0,-26 0 0,34 0 0,-15-2 0,2 4 0,0-2 0,2 0 0,-2 2 0,-2 0 0,0-1 1,-19-1-1,29 6 0,-29-6 0,22 4 0,-22-4 0,23 8 0,-23-8 0,25 9 0,-25-9 0,30 11 0,-13-5 0,1 2 0,1-3 1,0 3-2,0-3 2,0 5-1,0-4 0,0 1 0,0-1 0,-2 0 0,-17-6 0,30 11 0,-30-11 0,31 13 0,-31-13 0,24 13 0,-24-13 0,17 17 0,-17-17 1,16 17-1,-16-17 0,17 14-1,-17-14 2,21 13-1,-21-13 0,30 13 0,-30-13-1,32 13 2,-32-13-1,29 16 0,-29-16-1,26 17 2,-26-17-1,21 19 0,-21-19 0,23 15 0,-23-15 0,19 13 0,-19-13 0,0 0 0,25 13 0,-25-13 0,0 0 0,19 15 0,-19-15 0,0 0 0,21 23 0,-21-23 0,0 0 0,19 23 0,-19-23 0,0 0 0,19 17 1,-19-17-2,0 0 1,0 0 0,19 19 0,-19-19 1,0 0-1,0 0 0,15 19-1,-15-19 2,0 0-1,0 0-1,15 17 2,-15-17-2,0 0 1,0 0 1,0 0-1,0 0 0,0 0 0,12 17 0,-12-17 0,0 0 0,0 0 0,0 0 0,0 0 0,3 20 0,-3-20 0,0 0 1,0 0-1,4 18-1,-4-18 1,0 0 0,0 0 0,0 0-1,0 0-1,0 0-4,0 0-5,0 0-24,0 0-1,4-19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0:24:29.2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65 0 10,'0'0'13,"0"0"-4,0 0-3,0 0-2,0 0-3,0 0 0,0 0-1,0 0 0,0 0 1,0 0 1,0 0 0,0 0 1,0 0 0,0 0 0,0 0-1,0 0 1,0 0-1,0 0-1,0 0 0,0 0-1,-3 20 1,7-9-1,-2 3 0,-1 5 0,0-2 0,4 2 1,-3-6-1,-2 2 1,2-2-1,-2-13 0,1 16 1,-1-16-1,0 0 0,2 13 0,-2-13 0,0 0 0,0 0 0,0 0 0,0 13 0,0-13 0,0 0 0,0 0 0,0 0 0,2 13 0,-2-13 0,0 0 0,0 0 0,0 0 1,0 0 0,0 0-1,0 0 0,0 0 1,0 0 0,0 0 0,0 0-1,0 0 1,0 0-2,0 0 1,0 0 0,0 0-1,0 0-2,0 0 2,8 13-2,-8-13 3,0 0-3,15 17 3,-15-17-2,13 11 2,-13-11 1,11 12-1,-11-12 1,0 0 0,0 0 1,0 0-1,5 12 1,-5-12-1,0 0 0,0 0 1,-11 11-2,11-11 1,0 0-1,-18 15 0,18-15 0,-17 10 0,17-10 0,-21 10 0,9-7 0,-1 1-1,13-4 1,-22 8-1,22-8 0,-14 7 0,14-7 0,0 0 0,0 0-1,0 0 1,0 0-1,-8 11 1,8-11 0,0 0 0,0 0 0,14 10 1,-14-10 0,0 0 0,15 14-1,-15-14 1,18 14 0,-18-14 0,16 13 0,-16-13 0,17 10 0,-17-10 0,16 9 0,-16-9-1,0 0 1,0 0 0,11 6 0,-11-6 1,0 0-1,0 0 0,0 0 0,0 0 0,0 0 1,0 0-1,0 0 1,0 0 0,0 0-1,0 0 0,0 0 1,-16 10-1,16-10 0,-18 5-1,18-5 0,-21 7 0,21-7 0,-17 10 0,17-10 0,0 0 0,-16 13 0,16-13 0,0 0 0,0 0 0,0 0 1,0 0 0,0 0 1,0 0-1,0 0 1,0 0 0,0 0-1,0 0 1,0 0-1,0 0 0,0 0 0,-4 13-1,4-13 1,0 0 0,0 0-1,9 13 1,-9-13 0,13 17-1,-13-17 1,20 21 0,-11-9 0,4 0 0,-3 0 0,-10-12 0,21 20 1,-21-20-1,10 14 1,-10-14 0,0 0 1,0 0 0,0 0 0,0 0 0,0 0 0,0 0-1,0 0 0,-16 12-1,16-12 0,-20 10 0,20-10-1,-22 11 0,22-11 1,-21 14 0,21-14-1,-19 10 1,19-10 0,0 0 0,-13 9 0,13-9 0,0 0 0,0 0 0,0 0-1,0 0 1,0 0-1,0 0 0,0 0 0,0 0 0,0 0 0,5 12 0,-5-12 0,12 10 1,-12-10 0,21 15 0,-21-15-1,22 16 1,-22-16 0,25 18 0,-25-18 0,19 19 0,-19-19 0,14 15 0,-14-15 1,0 0-1,12 13 0,-12-13 1,0 0 0,0 0 0,0 0 0,0 0 0,-5 14 1,5-14-1,0 0 0,-16 11-1,16-11 0,-19 10 0,19-10 0,-22 14 0,22-14 0,-20 14-1,20-14 1,-20 13 0,20-13-1,-14 11 1,14-11 0,0 0-1,0 0 0,-13 10 0,13-10 0,0 0 0,0 0 0,0 0 0,11 13 0,-11-13 1,17 14-1,-4-7 1,-13-7 0,25 20 0,-12-10 0,1 1 0,-14-11 0,18 21 0,-18-21 1,13 14 0,-13-14 0,0 0 0,0 0 1,0 0-1,0 0 0,0 0 1,0 0-1,-1 11-1,1-11 1,0 0-1,-19 15 0,19-15 0,-17 8 0,17-8 1,-21 9-1,21-9 1,-15 5-1,15-5 0,-13 3 0,13-3 0,0 0 0,0 0 0,0 0 0,0 0 0,0 0 0,0 0 0,0 0 0,0 0 1,-12 4-1,12-4 0,0 0-1,0 0 1,0 0-1,0 0 0,0 0 0,0 0 0,0 0 0,0 0 0,18 15 1,-18-15-1,21 9 2,-9-3-1,-12-6 0,25 17 0,-11-8 0,-14-9 0,20 15 0,-20-15 1,15 13-1,-15-13 1,0 0 1,0 0-1,0 0 1,0 0-1,0 0 1,0 0-1,-20 11 0,20-11-1,-21 5 0,21-5-1,-21 7 1,9-2 0,12-5-1,-22 10 1,22-10-1,-21 11 0,21-11 1,-18 9 0,18-9-1,0 0 1,-12 6 0,12-6 0,0 0-1,0 0 1,0 0-2,0 0 1,0 0 0,0 0 0,0 0 0,16 15 0,-16-15 0,20 13 0,-20-13 1,25 14 0,-13-8 0,0-1 0,-12-5 0,15 7 0,-15-7 1,0 0-1,0 0 0,0 0 0,0 0 0,0 0 0,13 14 0,-13-14 0,0 0 1,0 0-1,1 15 1,-1-15 0,0 0-1,-9 12 1,9-12-1,-16 9 1,16-9-1,-24 10 0,24-10 0,-24 9-1,24-9 1,-20 7-1,20-7 0,-13 7 0,13-7 1,0 0-1,0 0 1,0 0 0,-13 11 0,13-11 0,0 0 0,0 0 0,0 0 0,0 0-1,0 0 0,0 0 1,0 0-1,0 0 1,0 0 0,10 11-1,-10-11 1,17 7 0,-17-7 1,23 9-2,-10-3 2,2-2-2,-3 1 1,3-1 0,-1 0 1,-14-4-1,19 8 1,-19-8 0,0 0 1,12 4-1,-12-4 1,0 0 0,0 0-1,0 0 0,0 0 0,-13 6-1,13-6-1,0 0 0,-18 12 1,18-12-1,0 0 0,0 0 0,-8 11 0,8-11 0,0 0 0,0 0 0,0 0 0,0 0 1,0 0-1,-7 12 1,7-12 0,0 0 0,0 0 1,-3 16-1,3-16 0,0 22 0,0-9 1,1 5-1,0 1 1,0-1 0,0 1-1,2-3 1,-2-3-1,-1-13 1,2 18-1,-2-18 1,0 0-1,0 0 1,0 0 0,0 0-1,0 0 1,0 0-1,0 0 0,0 0-2,0 0-1,0 0-5,4 13-20,-4-13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2.1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61 6,'0'0'6,"0"0"-2,0 0-1,0 0 0,0 0 1,0 0 1,0 0 0,0 0-1,0 0 1,0 0-1,0 0 0,0 0-2,0 0-1,0 0-1,0 0-1,0 0 0,0 0 0,0 0 0,5-19 0,-5 19 0,0 0 1,10-23 0,-10 23 1,0 0 1,7-20 0,-7 20 1,0 0 0,0 0 0,0 0 0,0 0 0,0 0-1,0 0 0,0 0-1,0 0-1,0 0 0,0 0 0,0 0 0,0 0 0,0 0 0,0 0 1,17 24 0,-17-24 1,12 25 0,-12-25 2,11 26-2,-11-26 0,14 25 1,-14-25-2,13 24 0,-13-24 0,15 21 0,-15-21-1,19 17 0,-19-17 1,0 0-1,21 19 1,-21-19 0,0 0 0,0 0 0,0 0 0,0 0 0,0 0 0,0 0 0,0 0-3,0 0-2,17 13-5,-17-13-8,0 0-8,0 0-5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2.6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 0 15,'0'0'14,"0"0"-2,0 0-4,0 0-1,0 0-1,-12 17-2,12-17 0,0 0-1,0 0 0,0 0 1,0 0-1,0 0 2,0 0-2,0 0-1,0 0 0,0 0-1,0 0 0,0 0 0,0 0 0,16 19-1,-16-19 2,24 19-2,-24-19 2,33 18-2,-16-10 2,2 0-2,-19-8 2,30 11-2,-30-11 1,23 6 0,-23-6 0,0 0 0,17 5 1,-17-5-1,0 0 0,0 0 0,0 0-1,0 0-3,0 0-2,0 0-5,0 0-13,21 15-8,-21-15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3.00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10,'17'23'6,"-17"-23"3,0 0 0,0 0 1,17 11 0,-17-11 0,0 0-1,0 0-2,0 0 0,0 0-2,0 0-2,0 0 0,21 8-1,-21-8 0,0 0-1,0 0 0,23 9-1,-23-9 1,0 0 0,23 8-1,-23-8 1,0 0-2,0 0-2,22 15-5,-22-15-12,0 0-10,0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3.31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17,'19'15'13,"-19"-15"-5,0 0 3,0 0-1,0 0 0,23 7 0,-23-7-1,0 0-2,0 0-1,0 0-1,0 0-2,23-4 0,-23 4-2,0 0 0,21 6-1,-21-6 1,0 0 0,21 6-1,-21-6-1,0 0 0,19-4-4,-19 4-7,0 0-19,0 0 0,17-21-1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3.66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97 6,'0'0'25,"0"0"-11,23 0-6,-23 0 1,0 0 1,0 0-1,20 2 0,-20-2-2,0 0-1,0 0-1,21-8-2,-21 8 0,0 0-1,0 0 0,19-17-1,-19 17 0,0 0 0,0 0 0,19-15 0,-19 15-1,0 0 1,0 0-1,0 0 0,19-17 0,-19 17 0,0 0-3,12-21-1,-12 21-4,0 0-10,19-21-14,-19 21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3.97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0 142 9,'0'0'26,"0"0"2,19 3-20,-19-3 1,0 0 1,0 0-2,0 0 0,0 0 0,0 0-2,-6-22-1,6 22-2,2-25-1,-2 25-1,4-25 0,-4 25 0,2-32-1,-2 32 1,2-21 0,-2 21-2,0 0 0,0 0-2,0 0-5,0 0-17,0 0-9,-6-20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4.24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89 10,'0'0'27,"0"0"-2,17 4-15,-17-4 1,0 0 0,0 0-4,0 0 0,0 0-1,0 0-2,0 0-1,0 0-1,2-21-2,-2 21-1,0 0-6,-2-27-10,2 27-16,6-28 1,-4 11-1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4.5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28 157 25,'0'0'19,"0"0"-5,0 0 3,0 0-1,0 0-2,2-21-4,-2 21-1,0 0-3,0 0-2,-4-21-2,4 21 0,-7-22-1,7 22 0,-8-31-1,8 31 1,-4-28-1,4 28-1,-2-17 0,2 17-3,0 0-4,-5-17-12,5 17-14,0 0 1,0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4:24.79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1,'0'0'28,"0"0"0,0 0-15,0 0-2,0 0 1,0 0-5,0 0-1,0 0-2,0 0-1,0 0-2,0 0-2,0 0-6,0 0-20,0 0-3,0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7:47.635"/>
    </inkml:context>
    <inkml:brush xml:id="br0">
      <inkml:brushProperty name="width" value="0.05833" units="cm"/>
      <inkml:brushProperty name="height" value="0.05833" units="cm"/>
      <inkml:brushProperty name="color" value="#FF0000"/>
      <inkml:brushProperty name="fitToCurve" value="1"/>
    </inkml:brush>
  </inkml:definitions>
  <inkml:trace contextRef="#ctx0" brushRef="#br0">1248 2561 12,'0'0'10,"0"0"-2,0 0-3,0 0 0,0 0 0,0 0-1,0 0 1,0 0 0,0 0-1,0 0 0,17 6 0,-17-6-1,0 0-1,0 0 1,0 0-1,0 0 0,0 0 1,0 0-1,0 0 0,0 0 0,17 2 0,-17-2-1,0 0 1,15 2-1,-15-2 0,0 0 0,23 4 1,-23-4-1,16 2-1,-16-2 1,18 3 0,-18-3 0,22 5-1,-22-5 1,25 2 0,-25-2 0,26 3 0,-26-3 0,27 2-1,-27-2 1,25 3 0,-25-3 0,26 1 0,-26-1-1,25 3 1,-25-3-1,21 2 1,-21-2-1,17 4 1,-17-4-1,18 5 0,-18-5 1,21 2-1,-6 0 1,-15-2-1,31 0 1,-13 0-1,-1 0 1,1 0-1,-2-2 0,4 2 1,-6-2-1,2-1 1,-1 3-1,1 0 0,-16 0 1,28-1-1,-12 1 1,-16 0-1,24 0 0,-24 0 0,28 1 1,-28-1-1,26 5 0,-26-5 0,25 2 1,-10 0-1,-15-2 0,28 0 0,-13 0 1,-15 0-1,27 0 1,-27 0-1,27 2 1,-27-2-1,25 0 1,-25 0-1,25 0 0,-25 0 1,25-2-1,-25 2 0,30-4 1,-14 2-1,1-1 0,2 3 0,-2-1 1,2 1-1,-3 0 1,3 0-1,-3 0 0,1-1 1,-1-1-1,1 0 1,0 0-1,1 1 1,-2-4-1,2 2 1,-4 0-1,4 0 1,-18 3-1,29-7 1,-29 7-1,27-10 0,-27 10 0,28-8 0,-14 4 1,2-1-1,1 0 0,0-1 0,-1 3 0,-2 0 0,3-1 0,-1 2 0,-1 0 0,0 0 1,-15 2-1,29-2 0,-10-1 0,-1 2 0,-1-3 0,2 2 0,2-3 0,-3 2 0,1-2 1,-3 0-1,2 1 0,-3 2 0,0-2 0,-15 4 0,26-4 0,-26 4 0,27-7 0,-27 7 0,29-4 0,-13 0 0,-1 1 0,2-2 0,-1 2 0,2-2 0,-2 4 0,2-3 0,-2 1 0,-16 3 0,27-2 0,-27 2 1,24-4-1,-24 4 0,24-6 0,-24 6 0,29-8 0,-11 3 0,-2-3 1,2 2-1,-1 3 0,0-3 0,-1 2 0,-16 4 0,28-10 0,-28 10 0,23-11 0,-23 11 0,24-11 0,-24 11 1,24-10-1,-24 10 0,25-12 0,-25 12 0,22-8 0,-22 8 0,23-8 0,-23 8 0,24-11 0,-24 11 0,25-10 0,-25 10 0,30-11 0,-14 3 0,2 1 0,-1-1 0,0 0 0,0 0 1,-1 1-1,-16 7 0,26-13 0,-26 13 0,25-11 0,-25 11 0,27-12 0,-27 12 0,26-12 1,-11 6-1,1-3 0,-16 9 0,25-13 0,-25 13 0,27-15-1,-27 15 1,25-14 0,-25 14 1,27-13-1,-27 13 0,27-15 0,-27 15 0,25-15 0,-25 15 0,27-16 0,-27 16 0,23-19 0,-23 19 0,25-17 0,-25 17 0,20-17 0,-20 17 0,20-18 0,-20 18 0,19-18 0,-19 18 1,22-22-1,-22 22 1,21-25-1,-21 25 1,21-23-1,-21 23 1,21-23-1,-21 23 0,15-23-1,-15 23 1,14-16 0,-14 16 0,9-17 0,-9 17 0,0 0 1,9-16-1,-9 16 0,0 0 1,5-17-1,-5 17 0,0 0 0,6-22 0,-6 22 0,6-26 0,-3 10 0,2 0 0,2-5 0,-1 3 0,-1 0 0,1 3 0,-6 15 0,9-25 0,-9 25 0,5-18 0,-5 18 0,0 0 1,3-22-1,-3 22 0,6-22 0,-6 22 0,7-27 0,-7 27 0,7-26 0,-7 26-1,9-27 2,-9 27-1,5-22 0,-5 22-1,6-19 2,-6 19-1,4-23 0,-4 23 0,15-25-1,-15 25 1,11-21 0,-11 21 0,14-20 0,-14 20 0,0 0 0,10-16 1,-10 16-1,0 0 0,3-22 0,-3 22 0,0-21 0,0 21 0,2-26 1,-2 26-1,-2-21 0,2 21 0,0-19 1,0 19-1,-6-18 0,6 18 0,-7-18 0,7 18 0,-8-23 0,8 23 0,-9-27 0,3 12 0,6 15 0,-7-27 0,7 27 0,-8-26 0,8 26 0,-6-22 0,6 22 1,-9-20-1,9 20 0,-8-19 0,8 19 0,-10-19 0,10 19 0,-6-24 1,6 24-1,-8-25 1,8 25-1,-9-25 1,9 25-1,-10-25 1,10 25-1,-10-18 1,10 18-1,-12-22 0,12 22 0,-12-26 0,7 12 0,5 14 0,-12-27 1,12 27-1,-11-27 0,11 27 0,-13-21 0,13 21 0,-13-19 0,13 19 0,-16-22 0,16 22 0,-17-25 0,17 25 0,-17-24 0,9 7 0,8 17 0,-19-23 0,19 23 0,-17-25 0,17 25 0,-19-21 0,19 21 0,-18-19 0,18 19 0,-17-18 0,17 18 0,-17-18 0,17 18 0,-17-19 0,17 19 0,-19-19 0,19 19 0,-23-22 0,23 22 0,-23-21 0,23 21 0,-27-20 0,27 20 0,-25-23 0,25 23 0,-27-18 0,27 18 0,-27-18-1,27 18 1,-27-19 0,11 12 0,16 7 0,-26-14 0,26 14 0,-24-14 0,24 14 0,-23-10 0,23 10 0,-26-12 0,26 12 0,-27-13 0,12 8 0,0-3 0,15 8 0,-30-14 0,30 14 0,-27-15 0,27 15 0,-27-11-1,12 4 1,15 7 0,-29-10 0,29 10 0,-28-8 0,28 8 0,-25-8 0,25 8 0,-23-10 0,23 10 0,-23-9 0,23 9 0,-22-10 0,22 10 0,-25-7 0,25 7 0,-26-7 0,10 4 0,-2 1-1,1-1 1,0 0 0,0-1-1,0 1 1,0-2 0,-1 2 0,18 3 0,-28-9 0,28 9 0,-26-10 0,26 10 0,-29-8 0,13 3 0,-1-1 0,0 2 0,0-2 0,-2 4 0,2-2 0,-1 1 0,1 0 0,0-1 0,0 3 0,0-2 0,1 0 0,1 2 0,-2-3 0,2 1 0,-2 2 0,-3-3 0,2 2 0,0 1 0,-5-2 0,1 1 0,-1-2 0,0 4 0,1-1 0,0 0 0,0-1 0,2 0 0,-1-1 0,3 3 0,-1-1 0,-1-2 0,0 1 0,-1 2 0,-1-1 0,1-1 0,-2 2-1,1 0 1,-1 2 0,1-1 0,-2 3 0,3-3 0,-2 0 0,-2 4 0,1-2-1,-3 0 1,1-1 0,0 2 0,-1-3 0,-2 2 0,2 1 0,2-1 0,2-2 0,-4 1 0,4 0 0,-1 2 0,0-1 0,-1 0 0,1-1 0,1 1 0,-2-2 0,0 3 0,1-2 0,0 0 0,1-2 0,-3 2 0,3 0 0,-2 0 0,0 0 0,4-1 0,-1 0 0,1 2 0,-2-1 0,1 1 0,-2 0 0,4-1 0,-2 1 0,-1 0 0,2-1 0,-1 1 1,0-1-1,1 0 0,1 0 0,-1 2 0,-1 0 0,0 1 0,-2-2 0,2 2 0,-1 0 0,-2 0 0,2 0 0,-1 2 0,3-1 0,-2 1 0,1-2-1,0 0 1,-1 2 0,4 0 0,-4-4 0,1 2 0,-2 2 0,2-3 0,-1 0 0,2 3 0,-1-2 0,2 1 0,1 1 0,-2 0 0,3-2 0,-1 3 0,0 0 0,-1 1 0,2-5 0,-3 7 0,0-5 0,-2 2 0,1 1 0,-4 0 0,4 1 0,-2 0 0,2 3 0,0-3 0,0 5 0,3 0 0,-1 0 0,2 0 0,-2 0 0,4 0 0,-3 0 0,2-1 0,0-1 0,1 1 0,1 2 0,15-16 0,-25 27 0,25-27 0,-25 24 0,25-24 0,-21 26 0,21-26 0,-20 25 0,20-25 0,-21 26 0,11-12 0,0 3 0,-1-2 0,2-1 0,0 2 0,0-2-1,9-14 1,-14 27 0,14-27 0,-11 24 0,11-24 0,-9 25 0,9-25 0,-12 25 0,12-25-1,-15 26 1,8-8 0,0-2 0,0 3 0,1-1-1,3 0 1,-5 0 0,6 1 0,-1 1-1,0 0 1,1-3 0,-1-1-1,-1 3 2,2-1-1,-2 1 0,1-3-1,0 1 2,0-2-2,2 2 1,-1-2 0,2 0 0,-2 0 0,1 2 0,1-1 0,0 3 0,-2 1 0,2-3 0,0 1 0,0 2 0,0 0 0,0 2 0,0-2 0,2 0 0,-1-1 0,-1 4 0,4 0 0,-3-3 0,0 0 0,4 0 0,-2 1 0,1-4 0,0 2 0,0 1 0,1-2-1,3-2 1,1 1 0,-3 0 0,3 0 0,0-2 0,-1 0 0,2-1 0,-10-14 0,16 29 0,-16-29 0,13 27 0,-13-27 0,14 23 0,-14-23 0,13 24 0,-13-24 0,13 22 0,-13-22 0,15 25 0,-15-25 1,15 25-1,-15-25 0,17 26 0,-17-26 0,18 25-1,-18-25 1,21 24-1,-21-24 1,24 22-1,-24-22 1,25 20 0,-25-20 0,29 21 0,-29-21 1,28 22-1,-12-12 0,0 2 0,-16-12 0,28 20 0,-13-10 0,-15-10 0,30 18 0,-30-18 0,25 19 0,-25-19 0,27 16 0,-27-16 0,28 17 0,-13-9 0,-15-8 0,29 13 0,-14-9 0,0 2 0,1 2 1,1-2-1,-2 1 0,1 0 0,0-1 0,0 0 0,1 2 0,-2-1 0,2-3-1,-2 1 2,1 0-1,-1-2-1,-15-3 1,29 12 0,-29-12 0,27 9 1,-27-9-1,25 10 0,-25-10 0,23 6 0,-23-6 0,22 10 0,-22-10 0,18 9 0,-18-9 0,19 8 0,-19-8 0,18 7 0,-18-7 0,19 6 0,-19-6 0,18 6 0,-18-6 0,17 6 0,-17-6 0,21 5 0,-21-5 0,21 5 0,-21-5 0,22 2 0,-22-2 0,20 4 0,-20-4 0,19 0 0,-19 0 0,17 0 1,-17 0-1,17 4 0,-17-4 0,0 0 0,22 0 0,-22 0 0,0 0 0,22 7 0,-22-7 0,0 0 0,20 7 0,-20-7 0,0 0 0,18 6 0,-18-6 0,0 0 0,0 0 0,16 4 0,-16-4 0,0 0 0,0 0 0,16 4 0,-16-4 0,0 0 0,0 0 0,16 5 0,-16-5 0,0 0 0,0 0 0,15 5 0,-15-5 0,0 0 0,0 0 0,0 0 0,0 0 0,16 5 0,-16-5 0,0 0 0,0 0 0,0 0 0,0 0 0,0 0 0,0 0 0,0 0 0,0 0 0,0 0 0,0 0 0,0 0 0,16 6 0,-16-6 1,0 0-1,0 0 0,0 0 0,0 0 0,0 0 0,0 0 0,0 0 0,0 0 0,0 0 1,0 0-1,0 0 0,0 0 0,0 0 0,0 0 0,0 0 1,0 0-1,0 0 0,0 0 0,0 0 0,0 0 0,0 0 0,0 0 0,0 0 0,0 0-1,0 0 1,0 0 0,0 0 0,0 0 0,0 0 0,0 0 0,0 0 0,0 0 0,0 0 0,0 0-1,0 0 1,0 0 0,0 0 0,0 0 0,16 8 0,-16-8 0,0 0 0,0 0 0,0 0 0,0 0 0,0 0 0,0 0 0,14 2 0,-14-2 0,0 0 0,0 0 0,0 0 1,0 0-1,0 0 0,0 0 0,0 0 0,0 0 0,0 0-1,0 0 1,0 0 0,0 0 0,0 0 0,0 0 0,0 0 0,0 0 0,0 0 0,0 0 0,0 0 0,0 0 0,0 0 0,16 9 0,-16-9 0,0 0 0,20 7 0,-20-7 0,15 7 0,-15-7 0,17 9 0,-17-9 0,17 6 0,-17-6 0,19 5 0,-19-5 0,19 7 0,-19-7 0,17 5 0,-17-5 0,0 0 0,18 7 0,-18-7 0,0 0 0,0 0 0,0 0 0,0 0 0,0 0 0,0 0 0,0 0 0,0 0 0,0 0 0,0 0 0,0 0 0,0 0 0,0 0 0,0 0 0,0 0 0,0 0 0,0 0 1,0 0-1,0 0 0,0 0 0,0 0 0,0 0-1,0 0 1,0 0-2,0 0-1,0 0-4,0 0-14,0 0-15,0 0-2,0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0:24:29.2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34 3,'0'0'5,"0"0"-1,0 0-1,0 0-1,0 0 0,0 0-1,0 0 0,0 0-1,0 0 1,0 0 0,0 0 0,0 0 0,0 0 0,0 0 0,0 0 0,0 0 0,16-5 1,-16 5-1,0 0 0,14 1 0,-14-1 1,13 4-1,-13-4 0,15 6 0,-15-6 0,16 5 0,-16-5-1,17 7 1,-17-7 0,18 9-1,-18-9 1,18 10-1,-18-10 1,18 9-1,-18-9 1,14 6-1,-14-6 0,0 0 1,13 3-1,-13-3 0,0 0 0,0 0 1,0 0-1,13 2 0,-13-2 0,0 0 0,0 0 0,0 0 1,0 0 0,0 0-1,0 0 1,0 0 0,0 0-1,0 0 1,0 0-1,0 0 0,0 0 0,0 0-1,0 0 1,0 0 0,13 6 0,-13-6 0,0 0 0,0 0 0,0 0 1,0 0 0,0 0 0,0 0 0,0 0 2,0 0-1,0 0 0,0 0 1,0 0-2,0 0 0,0 0 0,0 0 0,0 0-2,14-16 1,-14 16 0,9-16-1,-9 16 1,14-19 0,-14 19 0,14-16 0,-14 16 0,0 0 0,14-13 0,-14 13 0,0 0 0,0 0-1,0 0 1,0 0 0,0 0 0,0 0 0,0 0 0,0 0 0,0 0 0,0 0 1,0 0-1,0 0 0,0 0 0,0 0 0,0 0 0,0 0 0,12-6-1,-12 6 1,0 0 0,0 0-1,0 0 1,15-11 0,-15 11 0,0 0 1,0 0-1,0 0 1,0 0 0,0 0-1,0 0 1,0 0-1,7 16 1,-7-16-1,2 23 0,-1-10-1,1 5 1,1-1 0,1 2 0,-1 0-1,1-1 1,-1 2 0,0-1 1,0 0-1,1-4 1,-3 0-1,3-3 1,-4-1-1,0-11 0,5 14 0,-5-14-1,0 0 0,0 0 0,0 0-1,0 0 1,0 0-1,0 0 1,0 0 0,0 0 0,12-7 1,-12 7-1,12-10 0,-12 10 0,15-15 0,-15 15-1,20-18 0,-20 18 0,23-20 0,-23 20-1,26-16 2,-26 16-1,22-16 0,-22 16 1,17-13 0,-17 13 1,0 0 0,15-8-1,-15 8 1,0 0 0,0 0-1,0 0 1,0 0-1,0 0 1,0 0 0,0 0 0,0 0 0,11 11 0,-11-11 1,2 20 0,-2-5 0,2 0 0,-2 2 0,2 3 1,-2 0-2,0 3 1,2-7 0,-4 4-1,2-5 0,0 0 0,0-15 0,2 18-1,-2-18 1,0 0 0,1 12 0,-1-12 0,0 0 0,0 0 0,0 0 0,0 0 0,0 0 1,13-14-1,-13 14 1,10-14-1,-10 14 0,16-20 0,-16 20 0,20-21 0,-20 21-1,23-20 1,-23 20-1,21-16 1,-21 16 0,15-8-1,-15 8 1,0 0 0,14-5-1,-14 5 1,0 0 0,0 0 0,0 0 0,0 0 0,0 0 0,0 0 0,0 0 0,0 0 0,0 0 0,14 12 0,-14-12 1,3 17-1,-3-17 0,4 24 1,-3-9-1,0 2 0,0-1 0,1 1 0,1 0 0,-1-2 0,-1 1 0,3-3 0,-2-1 0,-2-12 0,5 18 0,-5-18 0,0 0 0,0 0 1,0 0-1,0 0 0,0 0 1,0 0-1,0 0 0,0 0 0,0 0 0,0 0 0,12-8 0,-12 8 0,11-14 0,-11 14 0,16-18 0,-16 18 0,22-22 0,-9 11 0,1 1 0,1 0 0,-1 3-1,-1-1 1,-13 8 0,20-12 0,-20 12 0,14-5 0,-14 5 0,0 0 0,0 0 0,0 0 0,0 0 1,0 0-1,0 0 1,12 12-1,-12-12 1,2 18-1,-1-4 1,0 2-1,0 1 1,1 3-1,-2 4 0,2-3 1,-2 0-1,0-1 0,0-4 0,0 1 1,0-17-1,0 18 0,0-18-1,0 0 1,0 0-1,0 0 0,0 0 1,0 0-1,0 0 1,14-7-1,-14 7 1,9-13-1,-9 13 1,13-17 0,-13 17 0,17-20-1,-17 20 1,21-21 0,-10 10 0,2-1-1,0 1 1,-13 11 0,22-17 0,-22 17 0,14-12 0,-14 12 0,0 0 0,0 0 1,0 0-1,0 0 1,0 0 0,11 18-1,-9-6 1,-1 0-1,0 3 1,1 3-1,-1 2 0,0 1 1,-1 1-1,0 0 1,-1-2-1,1-1 1,-1-3-1,1-5 0,0-11 0,-2 14-1,2-14 0,0 0 0,0 0-1,0 0 1,0 0 0,0 0 0,11-19 0,-11 19 0,12-24 1,-5 11-1,1-4 1,-1 3 0,3 0 0,1 0-1,-11 14 1,17-21 0,-17 21 0,14-10 0,-14 10 0,0 0 0,0 0 0,0 0 1,0 0-1,0 0 0,13 0 1,-13 0-1,2 20 1,-1-4-1,2-1 1,-1 4-1,-1 3 1,1-1-1,-2 1 0,3-5 1,-3-1-1,1-3 0,-1-13 0,0 16 0,0-16-1,0 0 1,0 0-1,0 0 0,0 0 0,0 0 0,0 0 0,8-13 0,-8 13 0,9-23 0,0 5 0,1 1 0,-1-3 1,4 1-1,-4 4 0,3 0 0,-12 15 0,16-21 1,-16 21-1,0 0 1,13-11 0,-13 11 0,0 0 1,0 0-1,0 0 1,0 0 0,0 0-1,2 20 1,-2-20 1,2 26-1,-2-7 0,1-1 1,-1 2-1,0 0 0,0-1-1,0-2 1,0-3-1,1 0 0,-1-14 0,2 21 0,-2-21-1,0 0 1,4 15-1,-4-15 0,0 0-1,0 0 1,0 0-1,7-14 1,-7 14 0,7-21-1,-1 7 0,-1-1 1,2-2 0,-1 0-1,5-1 1,-4 4-1,3-1 1,-2 2 0,4 0 1,-12 13-1,20-20 1,-20 20 0,16-15 0,-16 15 0,0 0 1,15-11 1,-15 11 0,0 0 1,0 0-1,2 19 1,-3-7-1,0 1 0,0 5 0,1 2-2,-2 3 0,2-1 1,0 1-1,0-2 0,2-4 0,-2 1 0,1-4 0,0-2 0,-1-12 0,1 12 0,-1-12 0,0 0-1,0 0 1,0 0-1,0 0 1,0 0 0,14-19-1,-9 6 0,2 1 1,-2-6 0,2 2-1,0 1 1,0 1-1,0 1 1,-7 13-1,11-15 1,-11 15-1,0 0 1,0 0-1,0 0 1,0 0-1,0 0 1,12-10-1,-12 10 1,0 0 0,0 0 0,8 15 1,-8-15-1,5 22 1,-4-6 0,-2 0 0,1 7 1,-5-2-1,4 4 0,-4-4 0,3 0 0,-1-4-1,3-4 1,-1 0-1,1-13-1,1 15 0,-1-15 0,0 0-1,0 0 1,0 0 0,10-13 0,-10 13 0,13-26 0,-4 7 0,2-4 1,3-1 0,-2-2-1,6 2 0,-6 2 0,5 3 0,-7 4 0,2 4 2,-12 11 0,11-11 0,-11 11 1,0 0 0,0 0 0,0 0 1,0 0-1,0 0-1,0 0-1,6 12 1,-6-12-2,0 0 1,1 18 0,-1-18 0,4 22 0,-2-7 0,0 2 0,2 1 0,-1 2 0,2-4-1,-1 0 1,-1-5 0,-3-11-1,6 17 1,-6-17-2,0 0 1,0 0 0,0 0 0,0 0 0,0 0 0,0 0 0,0 0 1,0 0 0,0 0 1,0 0-1,0 0 1,0 0-1,0 0 1,0 0-1,0 0 0,0 0 0,0 0 0,0 0 0,0 0 0,0 0 0,0 0 0,13-12-1,-13 12 1,0 0 0,0 0 1,14 0 0,-14 0 0,14 5 0,-14-5 0,18 9 0,-18-9 0,20 11 0,-20-11-1,19 10 1,-19-10-1,12 7 1,-12-7 0,0 0 0,0 0-1,0 0 1,0 0 1,0 0-1,0 0 0,0 0 0,0 0 0,0 0-1,0 0 1,0 0-1,0 0 0,12 5 0,-12-5 0,0 0 0,0 0 0,0 0 0,0 0 1,0 0 0,0 0 0,0 0 0,0 0 0,0 0-1,0 0 1,0 0-1,0 0 0,0 0 0,13 5 1,-13-5-1,0 0 2,0 0 1,0 0 1,0 0 1,0 0 0,0 0 0,0 0 0,0 0-1,0 0-1,0 0-2,0 0-3,0 0-5,0 0-9,0 0-15,0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7:47.6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3273 1973 1,'0'0'7,"0"0"0,0 0 0,0 0 0,0 0-1,0 0 1,0 0-2,0 0 0,0 0 0,0 0-1,0 0 0,0 0 0,0 0-1,0 0 0,0 0-1,0 0 1,0 0-1,0 0 2,0 0-1,19-12-1,-19 12 1,19-4 0,-19 4 0,21-8-1,-21 8 0,29-7 0,-29 7 0,28-8-1,-28 8 1,28-5-1,-12 4 0,-1-2 0,1-1 0,-16 4 0,24-4 0,-9-1 1,-15 5-1,23-8 0,-23 8 0,25-9 0,-25 9 0,22-10 0,-22 10 0,22-13 0,-22 13 0,23-12 0,-23 12-1,26-14 1,-26 14 0,27-16-1,-27 16 1,27-17 0,-27 17-1,27-19 0,-27 19 1,28-18-1,-28 18 0,27-18 1,-27 18-1,29-20 0,-29 20 1,30-20-1,-14 7 1,-1-2-1,1-2 1,0 3 0,-2-2-1,1 1 1,-1-1 0,-14 16 0,24-25-1,-24 25 1,27-21 0,-27 21-1,28-18 0,-28 18 1,27-22-1,-27 22 1,27-24-1,-12 10 1,-5-1-1,-10 15 0,21-28 1,-21 28-1,21-25 0,-21 25 0,16-27 1,-16 27-1,16-26 1,-8 11-1,1-2 0,-2-2 1,1 2-1,-2-2 0,1 1 1,0 1-1,-3 2 0,1 0 0,-5 15 1,6-23-1,-6 23 1,5-24-1,-5 24 0,5-26 0,-5 11 1,2-2-1,-2-1 0,1-1 0,-2 3 1,1 1-1,-2 0 0,2 15 1,-5-25-1,5 25 0,-5-24 1,5 24-1,-8-24 0,8 24 0,-7-28 1,3 12-1,-2 2 0,6 14 0,-10-28 0,10 28 0,-8-28 0,8 28 0,-11-20 0,11 20 0,-9-18 1,9 18-1,-9-19 0,9 19 0,-11-18 0,11 18 0,-10-22 0,10 22 0,-14-22 0,14 22 0,-15-24 0,15 24 0,-16-23 0,16 23 0,-14-19 0,14 19 0,-20-19 0,20 19 0,-14-19 0,14 19 0,-21-26 0,21 26 1,-20-27-1,20 27 0,-21-26 0,21 26 0,-21-31 0,21 31 0,-25-17 0,25 17 0,-23-21 0,23 21 0,-25-16 0,25 16-1,-27-16 1,27 16 0,-27-14 1,27 14-1,-29-16 0,14 10 0,-1 0 0,-1-5 0,1 3 0,-3 1-1,-1-3 1,-3 1 0,1 0 0,-2 1 0,-2-2 0,0 1 0,-2 3 0,-2-2 0,-2-1 0,4 2 0,-5 1 0,1-2 0,2 1 0,-3-1 0,3 1 0,-1-1 0,4 0 0,-2 2 0,3-3 0,1 5 0,1-3 0,2 1 0,0 0 0,0 0 0,-1-1 0,2 2 0,-3 0 0,-1 0 0,0 0-1,2 2 1,-2-1 0,4-3 0,-1 5 0,1-4 0,1 2 0,0-3 0,1 2 0,-3-1 0,-1 4 0,1-4 0,2 4 1,-3 0-1,4 0 0,1 2 0,1-2 0,2 0 0,15 2 0,-29-4-1,29 4 1,-29-5 0,12 2 1,-2-1-1,-1-1-1,-4 2 2,-1-1-1,-2 0 0,0 0 0,0 0-1,0 2 1,1-2 0,1 2 0,1 0 0,4 1 0,-1-3 0,-1 3 0,2-2 0,0-1 0,-3 1 0,1-2 0,-2 0 0,1 0 1,-3-1-2,0 4 1,1-2 0,1 2 0,2 1 0,-2 1 0,1 0-1,0 0 1,0 0 0,0 1 0,-1-1 0,-1 2-1,0 0 1,-1 0 0,-1-1 0,0 2 0,0 1 0,-1-1 0,1 1 0,-2-1 0,2 0 0,1 1 0,-1-1 0,-1 0 0,1 2 0,0-2-1,-1 1 1,-4 0 0,3-2 0,-1 4 0,-1-2 0,1 0 0,-2 1 0,2 1 0,-1 1 0,4 3 0,-5 0-1,3 2 1,1 0 0,-1 0 0,1 2 0,1-2 0,1-1 0,4-1 0,1 2-1,2-4 1,1 1 0,0-2 0,0-3 0,-1 3-1,4 0 1,-4 0 0,4-2 0,-5 3-1,1-2 1,3 4 0,-2 1 0,3-5 0,-2 3 0,17-9 0,-29 16 0,29-16 0,-25 15 0,25-15-1,-25 16 1,25-16 0,-25 16 0,25-16 0,-28 18 0,13-10 0,15-8 0,-28 18 0,28-18 0,-27 18 0,27-18 0,-26 12 0,26-12 0,-28 16 0,28-16 0,-28 20 0,13-10 0,-3 1 0,1 2 1,0 1-1,0 4 0,-3-1 0,1-1 0,0 1 0,3 1-1,2 2 1,-1-1-1,1-3 1,14-16-1,-23 27 1,23-27 0,-16 27 0,16-27 0,-18 19 0,18-19 0,-15 20 0,15-20 0,-14 23 0,14-23 0,-9 24 0,2-8 0,2-2 0,-1 4 0,1-1 0,1 0 0,-1 1 0,-2 2 0,5-6-1,-2 4 2,3-2-2,-1 1 2,2 1-1,0 2-1,2-1 1,1 2 0,0 4 0,1 1 0,1 0 0,1 0 0,-2 0 0,3 0 0,0 1 0,0-2 1,1-1-1,2 1 0,1 1-1,-2-3 2,6 2-1,-4-2 0,1 1 0,2-3 0,1 2 0,0 1 0,-2 0 1,3 2-2,1-3 2,0 0-2,2 1 1,-2-1 0,2-1 0,0 0-1,-1-6 1,1 2 0,2-1 0,-3 0 0,2 1 0,1 0 0,-3-1 0,3-1 1,-2 3-1,0-2 0,-1-1 0,3 0 0,-2 0 0,-1-2 0,1 2 0,-3-3 0,4 1 0,-1-2 0,-1 2 0,0-2 0,5 0 1,-2-4-1,0-1 0,0 3 1,2-3-1,-4 1 0,3 1 1,1 1-1,-3-3 0,0 4 0,1-1 0,1-1 0,-1 1 0,1-4 1,-2 3-1,1-4 0,-2 4 0,0-5 0,0 2 0,1 2 0,0-3 0,-1-2 0,1 0 0,0 2 0,3 0 0,0-2 0,2 3 0,-2-5 0,1 4 0,-1 0 0,0-2 0,-3 3 0,0-4 0,-1 4 0,0-1 0,-2-1 0,0 0 0,2 1 0,-4 0 1,0 0-2,0-2 1,-15-3 0,26 8 0,-26-8 0,22 6 1,-22-6-2,19 4 2,-19-4-1,19 2 0,-19-2 0,19 2 0,-19-2 0,15 0 0,-15 0 0,0 0-1,21 2 2,-21-2-1,16 0 0,-16 0 0,0 0 0,20 3 0,-20-3 0,0 0 0,21 5 0,-21-5 0,0 0 0,22 2 0,-22-2 0,0 0 0,23 1 0,-23-1 0,14 2 0,-14-2 0,21 0 0,-21 0 0,24 0 0,-24 0 1,28-2-1,-28 2 0,27-3 0,-27 3 0,21-2 0,-21 2 1,17-2-1,-17 2 0,16 2 0,-16-2 0,15 0 0,-15 0 0,15 0 0,-15 0 0,0 0 0,19 0 0,-19 0 0,0 0 0,17 2 0,-17-2 0,0 0 0,17 0 0,-17 0 0,0 0 0,22 2 0,-22-2 0,16-2 0,-16 2 0,15-2 0,-15 2 0,0 0 0,18-2 0,-18 2 0,0 0 0,18-1 0,-18 1 0,0 0 0,0 0 0,18-3 0,-18 3 0,0 0 0,0 0 0,16-2 0,-16 2 0,0 0 0,15 0 0,-15 0 0,17 0 0,-17 0 0,21-4 0,-21 4 0,17 0 0,-17 0 0,0 0 0,15-2 0,-15 2 0,0 0 0,0 0 0,0 0 0,0 0 0,17-6 0,-17 6 0,0 0 0,0 0 0,17-1 1,-17 1-1,0 0 1,0 0-1,0 0 0,0 0 1,0 0-1,0 0 0,0 0 0,0 0-1,0 0 1,0 0 0,0 0 0,0 0-1,0 0 1,0 0 0,0 0 0,0 0 0,0 0 0,0 0 0,15-3 0,-15 3 0,0 0 1,0 0-1,0 0 0,0 0 0,0 0 1,0 0-1,0 0 1,0 0-1,0 0 0,0 0 0,0 0 0,0 0 0,0 0 0,0 0 0,0 0 0,0 0-1,0 0 1,0 0 0,0 0-1,0 0 1,0 0 0,0 0 0,0 0 0,0 0 0,0 0 0,0 0 0,0 0 0,0 0 0,0 0 1,0 0-1,0 0 0,0 0 0,0 0 1,0 0-1,0 0-1,0 0 1,0 0-1,0 0 0,0 0 0,0 0-1,0 0-2,16 2-5,-16-2-9,0 0-17,-9-19-2,9 19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7:47.6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2144 2158 16,'0'0'16,"0"0"-4,0 0-2,0 0-2,0 0-2,0 0 0,0 0-1,0 0-1,0 0 0,-15 3 0,15-3-1,0 0 0,0 0 0,0 0 0,0 0-1,15-14 1,-15 14 0,20-18-1,-5 9 1,-15 9-1,33-25 0,-16 8 0,3 5-1,-1-5 1,0 0-1,0 0 0,1 2 0,-3-2 1,1 3-2,0-4 2,-1 6-2,-2-3 1,2 4 0,-4-3 0,3 1-1,-3-1 1,3 2 0,-3-3-1,3 0 1,-2-3 0,1 0-1,-2 1 1,1 2 0,-1-1-1,0 1 1,-1 0 0,-3 0-1,2 0 1,-1 0 0,-2 0-1,2-1 1,1 1-1,-1 0 1,1-2-1,-11 17 0,19-29 1,-9 14-1,-1-5 0,2 2 1,-4-2 0,0 2 0,0-4-1,3 1 1,-4-2-2,5 1 2,-4 2-1,2 0 0,0 1-1,-1-1 1,-1 0 0,1 1 0,-1 0 1,0 3-1,-2 0 0,1-1 0,-1 0 1,-1 1-1,2-1 0,-3-2 0,2 1 0,-1-1 0,-1 0 1,1 1-1,-3-2 0,2 2 0,-1 0 0,0-1 0,-1 2 1,1-1-1,-4-3 0,4 2 0,-4 0 1,2 3-1,0-4 0,-1 4 0,-1-3 0,0 1 0,1-1 1,-2 0-1,-1 2 0,2-4 0,-1 2 0,-2-3 0,1 3 0,-1-1 1,1 0-1,-3 1 0,-1-1 0,0 0 0,-1 0 0,0 0 0,-2 0 0,1 1 0,-1 0 1,2-1-1,-2 2 0,-1 0 0,-1-1 0,-3 2 0,2-3 0,0 4 0,-3-2 1,0 4-1,-2-1 0,2 0 0,0 0 0,0 2 0,0-1 0,0 1 0,0 1 0,-2 1 0,1 0 0,-1 0 0,0-1 0,-1 2 0,0 0 0,-1 1 0,0-1 0,1 2 0,0 0 0,-3-2 0,0 2 0,-1 0 0,-1 0 0,-1-1 0,-3-1 0,0 1 0,3 3 0,-1-2-1,2 2 1,-1 1 0,2 2 0,1 0 0,1-1 0,1 3 0,-3-1 0,2 1-1,0-1 1,0 1 0,1-1 0,-1 0 0,3 2 1,-4 0-2,0 0 1,0 2 0,-3 1 1,1-1-1,-2 1 0,3-2 0,-1 4 0,0-2 0,2 1 0,2-1 0,2 1 0,0 0 0,2-2 0,-1 2 0,-1-1 0,0 0 0,0 1 0,0 1 0,1-2 0,1 0 0,0 2 0,0-1 0,1 0 0,2-2 0,-2 4 0,16-6 0,-29 6 0,29-6 0,-31 7 0,16-4 0,-1 1 0,-1 0 0,2 0 0,-2 0 0,2 0 0,-3 1 0,4-2 0,-3 1 0,17-4 0,-30 8-1,13-4 1,2 0 0,15-4 1,-29 8-1,29-8-1,-28 9 2,12-3-1,1-2-1,0 1 1,0 1 0,-3 0 0,2-2 0,-2 4 0,1-2 0,2 1 1,-2 0-1,2-1 0,-1 1-1,1-1 1,0 0 0,0 2 0,-1-3 0,16-5 0,-27 11 0,12-3 0,15-8 0,-26 12 0,26-12 0,-23 16 0,23-16 0,-28 16 0,12-7 0,1-1 0,0 1 0,0-1 0,-1 1 0,1-1 1,15-8-1,-25 16 0,25-16 0,-24 24 0,24-24 0,-22 23 0,22-23 1,-26 22-1,26-22 0,-25 24 0,10-16 0,15-8 0,-26 15 0,26-15 0,-26 13 0,26-13 0,-20 10 0,20-10 0,-19 12 0,19-12 0,-17 8 0,17-8 0,0 0 0,-20 12 0,20-12 0,0 0 0,-17 10 0,17-10 0,0 0 0,-19 13 0,19-13 0,-15 11 0,15-11 0,-19 16 0,19-16 0,-19 14 0,19-14 0,-17 13 0,17-13 0,-15 10 0,15-10 0,0 0 0,-15 11 0,15-11 0,0 0 0,0 0 0,-16 13 0,16-13 0,0 0 0,0 0 0,0 0 0,-16 14 0,16-14 0,0 0-1,0 0 2,0 0-2,-18 14 2,18-14-1,0 0 0,0 0 0,0 0 0,-15 16 0,15-16-1,0 0 2,0 0-2,-14 15 1,14-15 1,0 0-1,0 0 0,0 0 0,0 0 0,0 0 0,-15 13 0,15-13 0,0 0 0,0 0 0,0 0 0,0 0 0,0 0 0,0 0 0,0 0 0,0 0 0,0 0 0,0 0 0,0 0 0,0 0 0,0 0 0,0 0 0,0 0 0,0 0 0,0 0-1,-15 10 1,15-10 0,0 0-1,0 0 0,0 0 0,0 0-1,0 0-1,0 0-1,0 0-3,0 0-3,0 0-7,0 0-15,0 0-3,0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7:47.63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0 310 13,'0'0'12,"0"0"-2,0 0-1,0 0-2,0 0 0,0 0-1,0 0-1,0 0 0,0 0-1,0 0-1,0 0 1,0 0-1,0 0 0,0 0 1,15 5-1,-15-5 1,21 5 0,-21-5 0,21 2 0,-21-2-1,24 7 0,-24-7-1,25 5 1,-9 1-1,-16-6 0,27 5-1,-27-5 1,29 4-1,-29-4 0,27 2 0,-27-2 0,27 0 0,-27 0 0,27 2 0,-27-2 0,26 1-1,-26-1 1,27 3 0,-27-3-1,26 2 1,-26-2-1,23 2 1,-23-2-1,21 3 1,-21-3-1,21 1 1,-21-1-1,16 2 1,-16-2-1,17 2 1,-17-2-1,18 1 0,-18-1 1,25 2-1,-25-2 0,27 6 1,-12-4-1,0 0 0,-15-2 1,29 4-1,-14 0 0,-15-4 1,26 4-1,-12-3 0,-14-1 1,29 3-1,-29-3 0,31 4 1,-16-4-1,0 0 0,1 0 0,-1 2 1,0-2-1,3 1 0,-4-1 0,4 0 0,-1 2 0,1-2 1,-1 0-1,1 0 0,0 0 0,-3 1 0,1-1 0,1 0 0,-2 0 0,3 1 0,-2-1 0,3 3 1,0-3-1,1 2 0,0-2 0,1 0 0,-1 0 0,-1 0 1,0 1-1,-1-1 0,0 0 0,0 0 0,0 0 1,-1 0-1,2 0 0,0 2 0,-1-2 0,3 0 0,-3 0 0,1 0 0,-2 2 0,2-2 0,-1 2 0,-2-2 0,1 0 0,-17 0 0,29 1 0,-29-1 0,29 2 0,-29-2 0,27 0 0,-27 0 0,32 0 0,-11 0 0,-1 0 0,-2 0 0,3-2 0,-1-1 0,0 1 1,1 0-1,-4 1 0,0-1 0,2-2 0,-1 3 0,2-2 1,3 1-1,-1 0 0,1-2 0,1 3 0,2-2 0,0-1 0,1 2-1,-4-1 1,2 2 0,0-3 0,-1 1 0,-1 1 0,1 1 0,-2-2 0,1-1 0,-1 3 0,1 0 0,-1-3 0,0 2 0,0 0 0,-2 0 0,1-2 0,-1 2 0,-2 0 0,2-1 0,-5-1 0,2 0 1,-17 4-1,27-6 0,-27 6 0,24-4 0,-24 4 0,24-4 0,-24 4 0,20-4 0,-20 4 0,20-4 0,-20 4 0,20-7 0,-20 7 0,20-3 0,-20 3 0,20-5 0,-20 5 0,20-6 0,-20 6 0,22-4 0,-22 4 0,22-6 0,-22 6 0,25-4 0,-25 4 0,28-9 0,-12 5 0,-1 2 0,-15 2 0,28-10 0,-12 6 0,-16 4 0,27-10-1,-27 10 2,23-7-1,-23 7 0,27-10 0,-27 10 0,24-10 0,-24 10 0,22-11 0,-22 11 0,21-8 0,-21 8 0,15-4 0,-15 4 0,15-6 0,-15 6 0,0 0 0,21-6 0,-21 6 0,0 0 0,17-8 0,-17 8 0,0 0 0,19-7 0,-19 7 0,0 0 0,17-5 0,-17 5 0,0 0 0,0 0 0,18-5 0,-18 5 0,0 0 0,0 0 1,18-8-1,-18 8 0,0 0-1,14-7 1,-14 7 0,0 0 1,20-8-1,-20 8 0,0 0 0,19-6 0,-19 6 0,0 0 0,19-8 0,-19 8 0,0 0 0,21-17 0,-21 17 0,17-14 0,-17 14 0,0 0 0,17-16 0,-17 16 0,0 0 0,0 0 0,15-4 0,-15 4 0,0 0 0,0 0 0,0 0 0,22-11 0,-22 11 0,17-8 0,-17 8 0,17-11 1,-17 11-1,0 0 0,0 0 0,0 0 1,0 0-1,0 0 0,0 0 0,0 0 0,0 0 0,0 0 0,15-6-1,-15 6 0,0 0 0,0 0-1,0 0-2,0 0-5,0 0-26,0 0-2,0 0 0,-13-22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47:47.6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140-269 3,'0'0'15,"0"0"-4,0 0-3,0 0-2,0 0-2,0 0-1,0 0 0,0 0 0,0 0 1,0 0-1,0 0 1,-16 3-1,16-3 1,0 0-1,0 0 0,0 0-1,0 0 1,-18-10-2,18 10 0,0 0 0,-16-8 0,16 8 1,0 0-1,0 0 1,-13-15-1,13 15 1,0 0-1,0 0 1,0 0-1,-16-10 0,16 10 0,0 0 0,0 0 0,0 0 0,-17-10 1,17 10-1,0 0 0,0 0 1,-17-14-1,17 14 1,0 0-1,-16-10 0,16 10-1,0 0 1,0 0-1,-17-12 1,17 12-1,0 0 0,0 0 0,0 0 0,0 0 0,-13-16 0,13 16 1,0 0-1,0 0 0,0 0 0,0 0 0,0 0 0,0 0 0,0 0 0,0 0 0,0 0-1,0 0-3,0 0-1,0 0-5,0 0-10,0 0-11,0 0 1</inkml:trace>
  <inkml:trace contextRef="#ctx0" brushRef="#br0" timeOffset="1">-49-516 15,'0'0'15,"0"0"-1,0 0 0,-10-21-1,10 21-1,0 0-1,0 0-3,-12-15-1,12 15-1,0 0-2,0 0-1,0 0-1,0 0-1,0 0 0,-11-15-1,11 15 0,0 0 1,0 0-1,-9-18 0,9 18 0,0 0 0,-11-18 0,11 18-1,0 0-2,-3-14-2,3 14-5,0 0-6,0 0-14,0 0-2</inkml:trace>
  <inkml:trace contextRef="#ctx0" brushRef="#br0" timeOffset="2">-13-763 13,'0'0'28,"0"0"-10,0 0-4,0 0-2,-6-15-4,6 15-1,0 0-1,0 0-2,0 0 0,0 0-1,0 0 0,0 0 0,7-16-1,-7 16 0,6-18 0,-6 18 0,6-24-1,-6 24 0,9-24 1,-9 24-1,6-24 0,-6 24 0,8-19 0,-8 19 0,5-14-1,-5 14 1,0 0-1,0 0 0,8-16 0,-8 16 1,0 0-2,0 0 1,0 0-1,0 0-1,0 0-3,0 0-2,0 0-6,0 0-6,0 0-12,0 0-2</inkml:trace>
  <inkml:trace contextRef="#ctx0" brushRef="#br0" timeOffset="3">163-1080 15,'0'0'29,"0"0"-8,0 0-6,0 0-3,0 0-4,0 0-2,-3-18-1,3 18-2,0 0 0,0 0-1,8-18 0,-8 18 0,0 0 1,11-23-1,-11 23 0,10-26 0,-10 26 0,12-25 0,-7 10-1,-5 15 1,12-28-1,-12 28 0,11-16-1,-11 16 1,0 0-1,9-17 1,-9 17-1,0 0 0,0 0 0,0 0 0,0 0 0,0 0 0,0 0-2,0 0-2,0 0-4,0 0-8,0 0-17,0 0-1,0 0 0</inkml:trace>
  <inkml:trace contextRef="#ctx0" brushRef="#br0" timeOffset="4">357-1433 19,'0'0'28,"0"0"-14,0 0-1,0 0-1,0 0-4,0 0 0,0 0-2,0 0-1,0 0-1,0 0-1,11-14-1,-11 14 0,0 0 0,0 0-1,12-18 0,-12 18 0,9-17 0,-9 17-1,16-19 1,-16 19-1,13-18 1,-13 18-1,13-15 1,-13 15 0,0 0-1,0 0 0,0 0 1,0 0-1,0 0 0,0 0-2,0 0-2,0 0-4,0 0-5,18-8-12,-18 8-8,0 0 1</inkml:trace>
  <inkml:trace contextRef="#ctx0" brushRef="#br0" timeOffset="5">612-1497 19,'0'0'27,"-7"16"-8,7-16-7,0 0-4,0 0-5,0 0-2,0 0-4,0 0-6,0 0-6,0 0-7,0 0-5</inkml:trace>
  <inkml:trace contextRef="#ctx0" brushRef="#br0" timeOffset="6">580-1650 23,'0'0'18,"0"0"-5,0 0-2,0 0-2,0 0-2,0 0 2,0 0-3,0 0 0,9-16-1,-9 16 0,0 0-2,0 0-1,20-4 0,-20 4 0,19-8 0,-19 8 0,18-9 0,-18 9-1,18-10 1,-18 10 0,0 0-1,17-10 0,-17 10 1,0 0-2,0 0 1,0 0 0,0 0 0,0 0-1,0 0-2,0 0-1,0 0-6,0 0-10,0 0-14,0 0 0,0 0 0</inkml:trace>
  <inkml:trace contextRef="#ctx0" brushRef="#br0" timeOffset="7">796-1642 13,'0'0'29,"-15"0"-7,15 0-5,0 0-4,0 0-4,-20 4-5,20-4-2,0 0-4,0 0-2,0 0-4,0 0-7,0 0-8,0 0-7</inkml:trace>
  <inkml:trace contextRef="#ctx0" brushRef="#br0" timeOffset="8">786-1769 17,'0'0'28,"0"0"-12,0 0-1,12-23-1,-12 23-4,20-15-2,-4 9-2,-16 6-1,25-16-1,-25 16-2,26-13 0,-26 13-1,22-7 0,-22 7 0,0 0 0,18-6-1,-18 6 1,0 0 0,0 0-1,0 0 1,0 0-2,0 0-1,0 0-3,0 0-6,0 0-14,0 0-8,0 0 0</inkml:trace>
  <inkml:trace contextRef="#ctx0" brushRef="#br0" timeOffset="9">936-1789 23,'0'0'19,"0"0"-4,0 0-6,0 0-5,0 0-5,0 0-4,0 0-9,0 0-7,0 0-5</inkml:trace>
  <inkml:trace contextRef="#ctx0" brushRef="#br0" timeOffset="10">1044-1942 18,'0'0'27,"0"0"-7,0 0-9,24-4-1,-24 4-3,16-9-1,-16 9 0,20-7-1,-20 7-1,20-8-2,-20 8 0,18-7 0,-18 7-1,0 0 0,16-5 0,-16 5 0,0 0 0,0 0-2,0 0-2,0 0-4,0 0-13,0 0-12,0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50:45.06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6C22C5-0A0B-4CBF-85A4-3E86284DB526}" emma:medium="tactile" emma:mode="ink">
          <msink:context xmlns:msink="http://schemas.microsoft.com/ink/2010/main" type="inkDrawing" rotatedBoundingBox="13958,17131 14040,18070 13903,18082 13821,17144" semanticType="verticalRange" shapeName="Other">
            <msink:sourceLink direction="with" ref="{FFCA907B-E3FA-4F6A-89FC-71DB0BC8B69C}"/>
          </msink:context>
        </emma:interpretation>
      </emma:emma>
    </inkml:annotationXML>
    <inkml:trace contextRef="#ctx0" brushRef="#br0">80 932 10,'0'0'17,"0"0"-3,0 0-3,0 0-3,0 0-1,0 0-2,0 0 0,0 0-1,0 0 1,0 0 0,0 0-1,0 0 1,0 0-1,8-20-1,-8 20 1,5-17-1,-5 17 0,10-27 0,-10 27-2,11-28 1,-11 28 0,8-32-1,-8 32 0,7-33 0,-7 33 0,6-32 0,-6 32 0,6-30 0,-6 30 0,6-32-1,-3 15 1,-1 0-1,2-2 1,-2-2-1,0 2 1,-4-2-1,2-2 1,-2 3-1,0-1 1,0 0-1,2 21 1,-4-30-1,4 30 1,0-29-1,0 29 1,0-24-1,0 24 1,4-23 0,-4 23-1,0-28 1,0 28 0,2-25-1,-2 25 1,-2-25-1,2 25 0,-7-26 0,7 26 0,-8-27 1,8 27-1,-8-28 0,8 28 0,-9-26 1,9 26-1,-11-25 0,11 25 0,-12-23 0,12 23 0,-11-21 0,11 21 0,-10-20 0,10 20 1,-7-17-1,7 17 0,0 0 0,-14-19 0,14 19 0,0 0 1,-15-19-1,15 19 0,0 0 0,-17-21 0,17 21 0,0 0 0,0 0 0,-19-17 0,19 17 0,0 0 0,0 0 0,0 0 0,0 0 0,-17-15-1,17 15 1,0 0 0,0 0 0,0 0 0,0 0 0,0 0 0,0 0 0,0 0-1,0 0 1,0 0 0,0 0 0,0 0-1,0 0 1,0 0 0,0 0-1,0 0 0,0 0 0,0 0-3,0 0 0,0 0-4,0 0-8,0 0-18,8 19 0,-8-19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51:08.64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E50575-60E3-495D-9390-2325A06CAED2}" emma:medium="tactile" emma:mode="ink">
          <msink:context xmlns:msink="http://schemas.microsoft.com/ink/2010/main" type="inkDrawing" rotatedBoundingBox="13793,16978 14222,18167 13857,18298 13429,17109" semanticType="verticalRange" shapeName="Other">
            <msink:sourceLink direction="with" ref="{FFCA907B-E3FA-4F6A-89FC-71DB0BC8B69C}"/>
          </msink:context>
        </emma:interpretation>
      </emma:emma>
    </inkml:annotationXML>
    <inkml:trace contextRef="#ctx0" brushRef="#br0">0 45 18,'0'0'13,"0"0"0,0 0-2,0 0-2,0 0-2,0 0-1,0 0-1,0 0 0,0 0-1,0 0-1,0 0-1,0 0 0,0 0 0,0 0 0,0 0 0,0 0-1,0 0 1,0 0 0,0 0-1,17-5 1,-17 5-1,17-6 1,-17 6 0,21-9-1,-21 9 1,23-10-1,-23 10 1,0 0-1,25-13 0,-25 13 0,0 0-1,0 0 1,19-2-1,-19 2 1,0 0-1,17 4 0,-17-4 1,0 0-1,23 5 0,-23-5 0,0 0 0,17 4 0,-17-4 1,0 0-1,0 0 0,0 0 0,21 4 1,-21-4-1,0 0 1,17 8-1,-17-8 0,0 0 1,21 11-1,-21-11 1,0 0-1,17 11 1,-17-11-1,0 0 0,0 0 1,0 0-1,19 12 0,-19-12 1,0 0-1,0 0 0,0 0 1,17 22-1,-17-22 0,0 0 0,15 17 1,-15-17-1,0 0 0,0 0 0,0 0 0,0 0 0,0 0 0,0 0 1,15 17-1,-15-17 0,0 0 0,0 0 0,0 0 0,0 0 0,0 0 0,0 0 0,0 0 0,18 8 0,-18-8 0,0 0 0,0 0 0,0 0 0,17 8 0,-17-8 0,0 0 0,0 0 0,0 0 0,19 9 0,-19-9 0,0 0 0,0 0 1,11 19-1,-11-19 0,0 0 0,15 19 0,-15-19 0,0 0 0,17 15 0,-17-15 0,0 0 0,0 0 0,0 0 0,18 11 0,-18-11 0,0 0 0,0 0 0,0 0 0,0 0 0,0 0 0,0 0 0,17 14 0,-17-14 0,0 0 0,0 0 0,0 0 0,0 0 0,0 0 0,15 19 0,-15-19 0,0 0 0,0 0 0,0 0 0,15 17 0,-15-17 0,0 0 0,0 0 0,0 0 0,8 17 0,-8-17 1,0 0-1,0 0-1,0 0 2,9 19-1,-9-19 0,0 0 0,6 18 0,-6-18 0,4 17 0,-4-17 1,7 23-2,-7-23 2,8 27-1,-8-27 0,6 26 0,-6-26 0,3 27 0,-3-27 0,4 24 0,-4-24 0,2 25 0,-2-25 0,0 21 0,0-21 0,0 0 0,2 24 0,-2-24 0,0 0 0,4 23 0,-4-23 0,0 21 0,0-21 0,2 24 0,-2-24 0,2 23 0,-2-23 0,0 21 0,0-21 0,3 19 0,-3-19 0,2 19 0,-2-19 0,4 21 0,-4-21 0,0 24 0,0-24 1,4 23-1,-4-23 0,-2 23 0,2-23 0,-4 20 0,4-20 0,2 21 0,-2-21 0,-2 27 0,2-27 0,0 26 0,0-26 0,2 29 0,-2-29-1,0 28 2,0-28-1,2 28-1,-2-11 1,0 0 0,-2 0 0,0 1 0,2-18 0,-2 28 0,2-28 0,-2 24 0,2-24 0,-2 19 0,2-19-1,-1 17 1,1-17-1,-4 25 1,4-25-1,-6 25 1,6-25 0,-6 24 0,6-24 0,0 0 0,-5 19 0,5-19 0,0 0 0,0 0 0,0 0 0,0 0-1,0 0 0,0 0-1,0 0-4,0 0-5,0 0-20,0 0-5,-10-38 2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51:13.13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CA907B-E3FA-4F6A-89FC-71DB0BC8B69C}" emma:medium="tactile" emma:mode="ink">
          <msink:context xmlns:msink="http://schemas.microsoft.com/ink/2010/main" type="writingRegion" rotatedBoundingBox="12158,17549 14133,17549 14133,18287 12158,18287">
            <msink:destinationLink direction="with" ref="{14E50575-60E3-495D-9390-2325A06CAED2}"/>
            <msink:destinationLink direction="with" ref="{DC6C22C5-0A0B-4CBF-85A4-3E86284DB526}"/>
          </msink:context>
        </emma:interpretation>
      </emma:emma>
    </inkml:annotationXML>
    <inkml:traceGroup>
      <inkml:annotationXML>
        <emma:emma xmlns:emma="http://www.w3.org/2003/04/emma" version="1.0">
          <emma:interpretation id="{DC20990B-EE53-48CF-9EAD-40685B1CF636}" emma:medium="tactile" emma:mode="ink">
            <msink:context xmlns:msink="http://schemas.microsoft.com/ink/2010/main" type="paragraph" rotatedBoundingBox="12158,17549 14133,17549 14133,18287 12158,18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293031-8FE0-4434-85DF-1593F0610537}" emma:medium="tactile" emma:mode="ink">
              <msink:context xmlns:msink="http://schemas.microsoft.com/ink/2010/main" type="line" rotatedBoundingBox="12158,17549 14133,17549 14133,18287 12158,18287"/>
            </emma:interpretation>
          </emma:emma>
        </inkml:annotationXML>
        <inkml:traceGroup>
          <inkml:annotationXML>
            <emma:emma xmlns:emma="http://www.w3.org/2003/04/emma" version="1.0">
              <emma:interpretation id="{0E7A3CD8-9D24-453E-A08B-6B8DAB1D94CB}" emma:medium="tactile" emma:mode="ink">
                <msink:context xmlns:msink="http://schemas.microsoft.com/ink/2010/main" type="inkWord" rotatedBoundingBox="12105,18106 14123,17515 14199,17776 12181,18367">
                  <msink:destinationLink direction="with" ref="{F17729D1-4A7E-428F-90AA-323C5FD95A5D}"/>
                </msink:context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0 245 1,'0'0'15,"0"0"-2,0 0-2,0 0 0,0 0-2,19-12-1,-19 12-2,15-20 0,-6 1 0,-9 19-2,29-32-1,-12 16 0,0-6-2,4 5 1,-4-2-1,0 4 0,-17 15 0,27-21 1,-27 21-1,0 0 0,17-15 0,-17 15 0,0 0 0,0 0 0,0 0 0,0 0 0,0 0-1,0 0 1,0 0-1,0 0 0,0 0 0,0 0 0,0 0 1,0 0-1,0 0-1,15-19 1,-15 19 0,0 0 1,13-19 0,-13 19 0,0 0 0,0 0 1,0 0-1,0 0 1,0 0 0,0 0-1,0 0 0,0 0-1,-9 17 0,9-17 0,0 0 0,0 0-1,11 24 1,-11-24 0,14 23 0,-5-6 0,1 4 0,-1 0-1,2 1 1,-3 1 0,0-2 0,-1 0 0,-7-21 0,10 26-1,-10-26 1,0 0 1,0 0-1,0 0 1,0 0-1,0 0 0,0 0 1,0 0-1,0 0 1,0 0-1,0 0 0,0 0-1,0 0 0,0 0 0,0 0-2,0 0-1,0 0-3,0 0-6,0 0-17,0 0-2,0 0-1</inkml:trace>
          <inkml:trace contextRef="#ctx0" brushRef="#br0" timeOffset="-3443.1969">1608-404 3,'0'0'25,"0"0"-5,-19-12-2,19 12-3,0 0-3,0 0-3,0 0-1,0 0-2,0 0-2,0 0 0,0 0-2,0 0 1,0 0-2,0 0 1,0 0 0,24 23-1,-24-23 1,21 15-1,-21-15 0,25 21 1,-25-21-1,31 25-1,-31-25 1,28 24 0,-28-24-1,27 25 1,-27-25-1,24 24 0,-24-24 0,17 21 1,-17-21-1,0 0 0,23 21 0,-23-21 0,0 0 0,0 0 0,0 0 0,0 0 1,17 15-1,-17-15 0,0 0 0,0 0 0,0 0 0,0 0 0,0 0 0,0 0 0,0 0 1,0 0-1,0 0 0,0 0 0,0 0 0,0 0 0,4-21 0,-4 21 0,2-22 0,-2 22 0,8-33 1,-1 16-1,1-3 0,1-1 0,1 0 0,-1 2 0,1 0 0,1 2 0,-11 17 0,19-24 0,-19 24 0,0 0 0,23-21 0,-23 21 0,0 0 0,17-17 0,-17 17 0,0 0 0,12-19 1,-12 19-1,0 0 0,0 0 1,0 0-1,0 0 1,0 0-1,0 0 0,0 0 1,0 0-1,0 0 0,0 0-1,0 0 1,0 0 0,0 0-1,0 0-1,0 0 1,-21 7-1,21-7-1,0 0-1,0 0-2,-17-3-6,17 3-16,0 0-7,0 0 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51:12.08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7729D1-4A7E-428F-90AA-323C5FD95A5D}" emma:medium="tactile" emma:mode="ink">
          <msink:context xmlns:msink="http://schemas.microsoft.com/ink/2010/main" type="inkDrawing" rotatedBoundingBox="12313,17438 12350,18575 12208,18579 12170,17443" semanticType="callout" shapeName="Other">
            <msink:sourceLink direction="with" ref="{0E7A3CD8-9D24-453E-A08B-6B8DAB1D94CB}"/>
          </msink:context>
        </emma:interpretation>
      </emma:emma>
    </inkml:annotationXML>
    <inkml:trace contextRef="#ctx0" brushRef="#br0">72 1097 6,'8'17'12,"-8"-17"-2,0 0-3,0 0 0,0 0-1,0 0-1,0 0 0,0 0 0,0 0-1,0 0 1,0 0-1,0 0-1,0 0 1,-2-23 0,2 23-1,6-20 0,-6 20-1,6-33 1,-3 16-1,-1-9-1,6 3 1,-6-7-1,4 3 0,-5-3 0,5 2-1,-4-1 1,4 3 0,-6-1 0,2 3 0,0 1-1,-1 2 1,-1 1 0,0-1 0,2-2-1,0 4 1,-2-6 0,4 3-1,-4-1 1,4 2-1,-2 0 0,0 4 0,-2 17 1,0-28-1,0 28 1,0-25-1,0 25 0,-2-24 1,2 24-1,-2-32 0,0 13 0,0-2 1,2 2-1,-2 0 0,0 0 0,2 2 1,0 17-1,-2-28 0,2 28 0,-3-25 0,3 25 1,-4-24-1,4 24 0,-10-29 0,10 29 0,-7-23 0,7 23 0,-14-20 0,14 20 0,-13-21 1,13 21-1,0 0 0,-17-23 1,17 23-1,0 0 1,-13-23-1,13 23 0,0 0 0,-16-19 0,16 19 1,0 0-2,-15-22 1,15 22 0,0 0 0,-15-21 0,15 21 0,0 0 1,0 0-1,0 0 0,0 0 0,0 0 0,0 0 0,0 0-1,0 0 0,0 0-2,-17-15 0,17 15-1,0 0-2,7 17-2,-7-17-10,0 0-13,0 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51:20.72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B8540D-BCEB-4BCD-B534-F9972397C347}" emma:medium="tactile" emma:mode="ink">
          <msink:context xmlns:msink="http://schemas.microsoft.com/ink/2010/main" type="writingRegion" rotatedBoundingBox="22430,9152 23425,9152 23425,10082 22430,10082"/>
        </emma:interpretation>
      </emma:emma>
    </inkml:annotationXML>
    <inkml:traceGroup>
      <inkml:annotationXML>
        <emma:emma xmlns:emma="http://www.w3.org/2003/04/emma" version="1.0">
          <emma:interpretation id="{DDC4FC9B-4057-4167-BFEA-05DE2D38B043}" emma:medium="tactile" emma:mode="ink">
            <msink:context xmlns:msink="http://schemas.microsoft.com/ink/2010/main" type="paragraph" rotatedBoundingBox="22430,9152 23425,9152 23425,10082 22430,10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83D833-1A25-4348-B323-ED668A8429AA}" emma:medium="tactile" emma:mode="ink">
              <msink:context xmlns:msink="http://schemas.microsoft.com/ink/2010/main" type="line" rotatedBoundingBox="22430,9152 23425,9152 23425,10082 22430,10082"/>
            </emma:interpretation>
          </emma:emma>
        </inkml:annotationXML>
        <inkml:traceGroup>
          <inkml:annotationXML>
            <emma:emma xmlns:emma="http://www.w3.org/2003/04/emma" version="1.0">
              <emma:interpretation id="{8BE57E4A-F587-48F8-B2BC-8AD4371BAA58}" emma:medium="tactile" emma:mode="ink">
                <msink:context xmlns:msink="http://schemas.microsoft.com/ink/2010/main" type="inkWord" rotatedBoundingBox="22430,9152 23425,9152 23425,10082 22430,10082"/>
              </emma:interpretation>
              <emma:one-of disjunction-type="recognition" id="oneOf0">
                <emma:interpretation id="interp0" emma:lang="en-US" emma:confidence="0">
                  <emma:literal>J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]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882 160 13,'0'0'17,"0"0"-2,0 0-3,0 0-3,0 0-2,0 0-1,0 0 0,0 0-2,0 0-2,0 0 0,0 0 0,0 0-2,0 0 0,0 0 1,0 0-1,0 0 1,0 0-1,0 0 1,21 7 1,-21-7-1,0 0 1,14 23-1,-14-23 1,13 23 0,-13-23-1,13 26 0,-13-26 1,12 27-1,-12-27 0,11 26 0,-11-26 1,8 29-1,-8-29 0,5 26 0,-5-26 0,6 29 0,-6-29 0,4 28 0,-4-28-1,2 28 1,-2-28-1,2 29 1,-2-29 0,0 28 0,0-28 0,-2 29 1,2-29-1,-2 26 1,2-26-2,-4 27 2,4-27-1,-6 22-1,6-22 1,-7 21-1,7-21 0,-8 17 1,8-17-1,0 0 1,-19 21-1,19-21 1,0 0-1,-25 23 0,25-23 0,-17 15 1,17-15-1,0 0 0,-21 17 0,21-17 1,0 0-1,-21 11 0,21-11 1,-17 8-1,17-8 0,-21 9 0,21-9 0,-20 10 0,20-10 0,-29 9 0,29-9 1,-29 10-1,29-10 0,-28 7 0,28-7 1,-32 8-1,32-8 0,-27 4 0,27-4 0,-27 7 0,27-7 0,-28 8 0,28-8 0,-29 7 0,29-7 0,-26 8 1,26-8-1,-25 4 0,25-4 0,-21 0 0,21 0 0,-23-4 1,23 4-1,-26-6 0,26 6 0,-29-6 0,29 6 0,-26-3 0,26 3 0,-25-8 0,25 8 0,-25-7 0,25 7 0,-26-14 0,26 14 0,-33-15 0,16 9 0,0-1 0,17 7 0,-32-15 0,32 15 0,-27-14 0,27 14 0,-25-13 0,25 13 0,-22-17 0,22 17-1,-23-19 1,23 19 0,-23-19 0,23 19 0,-19-19 0,19 19 0,0 0 0,-23-26 0,23 26-2,-11-19 2,11 19-1,-6-25 0,6 25 0,-9-30 1,7 11-1,2 19 0,-10-28 2,10 28-2,-4-23 1,4 23 0,-9-17 0,9 17-1,0 0 1,-8-21-1,8 21 1,0 0 0,-4-19-1,4 19 1,0 0 0,0-22 0,0 22 0,0 0 0,2-23 0,-2 23-1,2-19 2,-2 19-2,4-21 1,-4 21 0,6-23-1,-6 23 1,5-24 0,-5 24 0,6-27 0,-6 27-1,6-22 1,-6 22 0,0 0 0,4-23 0,-4 23 0,0 0 0,9-23 0,-9 23 0,8-19 0,-8 19 0,9-22-1,-9 22 1,0 0 0,15-21 0,-15 21 0,0 0 0,0 0 0,0 0 0,16-19 0,-16 19 0,0 0 0,15-21 0,-15 21 0,0 0 0,17-19 0,-17 19-1,0 0 1,0 0 0,0 0-1,0 0 1,19-17 0,-19 17 0,0 0-1,0 0 1,23-15 1,-23 15-1,0 0 0,25-17 0,-25 17 1,0 0-1,0 0 1,0 0-1,0 0 1,0 0-1,0 0-2,0 0 0,0 0-1,0 0-3,17 0-5,-17 0-11,0 0-12,-19-8 1</inkml:trace>
          <inkml:trace contextRef="#ctx0" brushRef="#br0" timeOffset="1219.0698">12-12 9,'0'0'18,"0"0"-5,0 0-3,0 0-2,0 0-3,0 0 0,0 0-2,0 0 0,0 0 0,0 0-1,0 0 0,0 0 2,0 0-2,0 0 0,0 0 0,0 0 0,0 0 0,0 0 0,15-17 0,-15 17 1,27-12-1,-10 5 0,0 1-1,2-3 1,2 1-1,1-1 0,-2 3 0,0-2-1,-1 3 0,-1 1 1,-18 4-1,26-8 0,-26 8 0,0 0 1,21-2-1,-21 2 1,0 0-1,0 0 0,0 0 1,0 0 0,0 0-1,0 0 1,0 0 0,0 0-1,0 0 1,0 0-1,0 0 1,0 0-1,0 0 0,0 0 0,0 0 0,0 0 1,0 0-1,0 0 0,0 0 0,0 0 1,0 0-1,0 0-1,0 0 1,0 0-1,0 0 1,0 17-1,0-17 1,-6 19 0,6-19 0,-7 27 0,7-27 0,-8 32 0,4-15 1,4-17-1,-3 27 0,3-27 0,-2 26 0,2-26 1,-2 21-1,2-21 0,-4 19 0,4-19 0,0 0 1,-8 23-1,8-23 0,-3 17 0,3-17-1,0 0 1,-2 17 0,2-17 0,0 0 1,0 0-2,-2 17 1,2-17 0,0 0 0,0 0 0,0 0 0,-2 17 0,2-17 0,0 0 0,0 0 0,0 0 1,0 0-1,0 0 0,0 0 1,0 0-1,0 0 0,0 0 1,0 0-1,0 0 1,0 0-1,0 0 0,0 0 0,0 0 1,0 0-1,0 0 0,0 0-1,0 0 1,0 0 0,0 0 0,0 0-1,0 0 0,0 0-3,0 0-3,0 0-17,0 0-9,0 0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17:48.01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54DE7E1-DD1F-4A44-9DAD-E67EA1121B7A}" emma:medium="tactile" emma:mode="ink">
          <msink:context xmlns:msink="http://schemas.microsoft.com/ink/2010/main" type="inkDrawing" rotatedBoundingBox="9604,14737 9964,14649 10033,14931 9673,15019" shapeName="Other"/>
        </emma:interpretation>
      </emma:emma>
    </inkml:annotationXML>
    <inkml:trace contextRef="#ctx0" brushRef="#br0">4 303 19,'0'0'28,"0"0"-13,0 0-4,0 0 1,-8-19-3,8 19-3,4-31 0,4 14-2,-8-9-1,5 3-1,-3-5 0,2 1-1,-2 1 0,0 3 0,-2 0 1,2 6-1,-2 17 1,0-26 1,0 26-1,0 0 0,-4-17 0,4 17 0,0 0-1,0 0 0,0 0 0,0 0-1,0 0 0,0 0 0,0 0 0,0 0 0,0 0-1,0 0 1,26 17 0,-26-17 0,37 21 0,-9-10 0,3 4 0,1-1 1,2-1-1,-2-2 0,-1-3 0,-6-3 1,-8-1-1,-17-4 1,24 4 0,-24-4 0,0 0 0,0 0 0,0 0-2,0 0-1,0 0-5,0 0-12,0 0-17,-22 11 1,22-11-1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42.6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900A54-4134-46B3-8986-FB3BB1F5D634}" emma:medium="tactile" emma:mode="ink">
          <msink:context xmlns:msink="http://schemas.microsoft.com/ink/2010/main" type="inkDrawing" rotatedBoundingBox="15271,16977 16210,14744 16835,15006 15897,17239" semanticType="callout" shapeName="Other">
            <msink:sourceLink direction="with" ref="{ACDA36F2-BA37-475C-9092-2FF0571432D4}"/>
          </msink:context>
        </emma:interpretation>
      </emma:emma>
    </inkml:annotationXML>
    <inkml:trace contextRef="#ctx0" brushRef="#br0">510 1430 15,'0'0'19,"0"0"-2,0 0-4,0 0-3,0 0-3,0 0-1,0 0-2,0 19-2,0-19 0,0 0-1,25 21 0,-25-21 1,27 21 0,-10-6 0,0 0-1,4 2 1,-6 0-1,8 2 1,-6 0-1,0 0 0,-2 0 0,2 0 0,-3-2-1,1 0 1,-15-17-1,27 30 1,-27-30-1,24 29 1,-24-29 0,23 28-1,-23-28 1,21 30 0,-21-30-1,21 29 1,-21-29-1,17 32 1,-17-32-1,15 30 0,-7-13 0,-8-17 1,9 27-1,-9-27 0,8 22 1,-8-22-1,6 19 0,-6-19 1,5 21-1,-5-21 1,2 26-1,-2-26 0,2 29 1,-2-12-1,0-17 0,-2 30 1,2-30-1,-4 30 1,4-30-1,-7 29 0,7-29 0,-4 26 0,4-26 0,-6 23 1,6-23-1,-5 21 0,5-21 0,-8 19 0,8-19 1,-11 21-1,11-21 0,-12 28 0,12-28 0,-15 26 0,15-26 0,-15 25 1,15-25-1,-15 23 0,15-23 0,-18 19 0,18-19 0,-19 21 0,19-21 1,-20 24-1,20-24 1,-21 25-1,21-25 0,-17 26 1,17-26-1,-14 23 0,14-23 0,-11 25 0,11-25-1,-12 26 1,12-26-1,-15 27 0,15-27 1,-13 28-1,13-28 2,-17 26-1,17-26 0,-14 23 0,14-23 0,-17 27 0,17-27 0,-19 24 0,19-24 0,-17 25 0,17-25 0,-17 23 0,17-23 0,-19 24 0,19-24 0,-17 23 0,17-23 0,-19 23 0,19-23 0,-19 24 0,19-24 0,-15 19 0,15-19 0,-15 23 0,15-23 0,-16 22 0,16-22 0,-17 25 0,17-25 1,-23 28-1,23-28 0,-22 31 0,22-31 0,-21 24 0,21-24 0,-19 19 0,19-19 0,0 0 0,-23 23 0,23-23 0,-15 23 0,15-23 0,-21 26 0,9-9 0,3 0 0,9-17 0,-29 31 0,29-31 0,-22 26 0,22-26 0,-21 21 0,21-21 0,-17 19 0,17-19 0,-12 19 0,12-19 0,-11 19 0,11-19 0,-12 20 0,12-20 0,-13 23 0,13-23 0,-13 23 0,13-23 0,-12 21-1,12-21 1,-11 20 0,11-20 0,-11 19 0,11-19 0,-10 17 0,10-17 0,-10 17 0,10-17 0,-9 17 0,9-17 1,-8 17-2,8-17 1,-9 19 0,9-19 0,-12 23 0,12-23 0,-9 23 0,9-23 0,-11 24 0,11-24 0,-10 25 0,10-25 0,-8 21 0,8-21 0,-7 19 0,7-19-1,-6 17 1,6-17 1,-7 17 0,7-17 0,-8 23-1,8-23 1,-8 20 0,8-20 0,-7 23 0,7-23-2,-8 23 1,8-23-1,-4 19 1,4-19-2,-3 17 2,3-17-1,0 0 1,0 0 0,0 0 0,0 0 0,0 0 0,0 0 1,0 0-1,0 0 0,0 0 0,0 0 0,0 0 0,0 0-1,0 0 1,0 0 0,-4 17 0,4-17 1,0 0-1,0 0 0,0 0 0,0 0 0,0 0 1,0 0-1,0 0 0,0 0 0,0 0 0,0 0 0,0 0 0,0 0 0,0 0 1,0 0-1,0 0 0,0 0 0,0 0 0,0 0 0,0 0 1,0 0-2,0 0 1,0 0 0,0 0 0,0 0 0,0 0 0,0 0 0,0 0-1,0 0 0,0 0-1,0 0-4,0 0-6,0 0-12,0 0-9,0 0 2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17:47.3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9F054CE-BC78-4C51-8CDC-9BCC991D0488}" emma:medium="tactile" emma:mode="ink">
          <msink:context xmlns:msink="http://schemas.microsoft.com/ink/2010/main" type="inkDrawing" rotatedBoundingBox="9902,14694 10295,15919 10123,15975 9730,14750" shapeName="Other"/>
        </emma:interpretation>
      </emma:emma>
    </inkml:annotationXML>
    <inkml:trace contextRef="#ctx0" brushRef="#br0">397 1224 16,'0'0'29,"0"0"-16,0 0-1,0 0 0,0 0-3,0 0-2,0 0-2,0 0 0,0 0-2,0 0 0,0 0-1,0 0 0,0 0 0,0 0-1,0 0 0,0 0 0,10-19 1,-10 19-1,6-26-1,-3 5 1,1 0 0,0-7 0,0 0 0,0-3 0,-1 3 0,-1 1 0,0 5 1,-4 1-2,2 2 2,-2 0-1,2 2 0,-3-2 0,1 0 1,0 0-1,-2-2 0,0 1 0,2-1 1,-2 0-2,1 4 1,-3-2-1,2 0 0,-2 0 1,3-2-1,-3 0 0,0-1 0,0-1 0,1 2 0,-1-3 0,2 5 0,-1-2 1,-1 2-1,0 2 0,6 17 1,-13-32-1,13 32 0,-15-32 0,7 13 0,0-2 0,-1-2 0,-1 2 0,3-1 0,-3 3 0,3 2 0,7 17 1,-17-31-1,17 31 0,-23-22 0,23 22 1,-27-29-1,10 12 0,-2 0 0,0-2 0,2 0 0,0 2 0,0 0 0,17 17 0,-27-28 0,27 28 0,-17-19 0,17 19 0,0 0 0,-21-21 0,21 21 0,0 0 0,0 0 0,0 0 0,0 0 0,-17-13 0,17 13-1,0 0 1,0 0 0,0 0-1,0 0 0,0 0-1,0 0-3,0 0-5,0 0-10,0 0-16,0 0 1,0 0-1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18:03.24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1DFA0D-2FE4-44D9-987B-33A573DC523A}" emma:medium="tactile" emma:mode="ink">
          <msink:context xmlns:msink="http://schemas.microsoft.com/ink/2010/main" type="inkDrawing" rotatedBoundingBox="2542,15544 4278,17470 2869,18740 1133,16815" semanticType="enclosure" shapeName="Other">
            <msink:destinationLink direction="with" ref="{80DBA34F-3C1C-4F2E-A0EA-DCAE4583D33D}"/>
            <msink:destinationLink direction="with" ref="{E2941C31-93C1-4B78-AAD4-55C39361E1D9}"/>
          </msink:context>
        </emma:interpretation>
      </emma:emma>
    </inkml:annotationXML>
    <inkml:trace contextRef="#ctx0" brushRef="#br0">288 1383 10,'0'0'8,"0"0"-1,0 0 0,0 0 0,-18 0-1,18 0-1,0 0-1,0 0 0,0 0 0,0 0-1,-19-1 0,19 1 0,0 0-1,0 0 1,0 0-1,0 0 0,0 0-1,-19-19 1,19 19 0,0 0-1,0 0 0,-17-21 0,17 21-1,0 0 1,-17-21 0,17 21 0,-9-19-1,9 19 1,-10-17-1,10 17 1,-11-19-1,11 19 0,-8-19 1,8 19 0,-9-21 0,9 21 0,-12-19 1,12 19 0,-9-18-1,9 18 0,-12-17 1,12 17-2,-11-18 1,11 18-1,-10-17 0,10 17 0,-9-20 0,9 20 0,-10-21 0,10 21 0,-7-25 0,7 25 0,-10-28 0,10 28 1,-9-29-1,9 29 1,-8-32-1,8 32 2,-5-30-3,5 30 2,-6-25-1,6 25 0,-4-24 0,4 24 0,-6-21 0,6 21 0,-3-17 0,3 17 0,-6-21 0,6 21 0,-6-21 0,6 21 0,-4-26 0,4 26 0,-3-30 0,3 30 0,0-31 0,0 31 0,-2-28 0,2 28 0,0-23 0,0 23 0,0-21 0,0 21 0,2-17 0,-2 17-1,1-20 1,-1 20 0,4-27-1,-4 27 1,6-28 0,-6 28 0,8-29 0,-8 29 0,7-26 0,-7 26 0,8-25 0,-8 25 0,5-23-1,-5 23 1,10-20 0,-10 20 0,8-19 0,-8 19-1,0 0 1,0 0 0,13-25 0,-13 25 0,0 0 0,0 0 0,0 0 0,19-23 0,-19 23 0,0 0 0,0 0 0,19-22 0,-19 22 0,0 0-1,23-23 2,-23 23-1,15-17 0,-15 17 0,0 0 0,23-21 0,-23 21 0,0 0 0,21-19 0,-21 19 1,17-15-1,-17 15 0,17-15 0,-17 15 0,0 0 0,23-19 0,-23 19 0,0 0 0,19-17 0,-19 17 0,0 0 0,19-13 0,-19 13 0,0 0 0,19-17 1,-19 17-1,0 0 0,17-14 0,-17 14 0,0 0 0,21-15 0,-21 15 0,0 0 0,26-17 0,-26 17 0,21-11 1,-21 11-1,19-11 0,-19 11 0,17-6 0,-17 6 0,0 0 0,21-11 0,-21 11 0,0 0 1,25-14-1,-25 14 0,25-11 0,-25 11 0,30-13 1,-30 13-1,32-10 1,-32 10-1,30-9 0,-30 9 0,28-6 1,-28 6-1,27-6 0,-27 6 0,28-9 0,-28 9 1,27-8-1,-27 8 0,30-9 1,-30 9-1,33-2 1,-33 2-1,28 0 0,-28 0 1,29-2-1,-29 2 0,26 4 1,-26-4-1,27 0 0,-27 0 0,27 2 1,-27-2-1,28 4 0,-11-1 0,-17-3 0,31 4 1,-31-4-1,26 2 0,-26-2 0,27 2 0,-27-2 0,21-2 1,-21 2-1,19 0 0,-19 0 1,25 6-1,-25-6 0,30 7 1,-13-1-1,2 0 1,2-1-1,0 1 0,0 0 0,0-1 0,-2 3 1,0 0-1,0-1 0,0 1 0,-2 1 1,0 1-1,0-1 0,2 0 1,2 1-1,0-1 0,-4 1 0,2 1 0,2 1 0,0-1 0,-2 0 1,-2 3-1,2-1 0,-19-13 1,32 24-1,-15-12 0,-17-12 0,29 22 0,-12-8 1,-17-14-1,32 30 0,-16-17 0,2 2 0,1 4 1,-2-2-1,0 2 0,0-2 0,0-2 0,-4 2 1,1 0-1,-1 1 0,-13-18 0,25 28 0,-14-11 0,-11-17 0,25 34 0,-12-15 1,0 0-1,1 2 0,-1-1 0,-2 3 0,1-2 0,-1 0 0,1-2 0,-3-2 0,1 2 0,-1-2 1,1 0-1,1 0 0,-1 2 0,-1 0 0,2 1 0,-1 1 0,-1 0 0,3 4 0,-3-3 0,1 1-1,-1 2 2,1-3-2,-4-1 1,1 0-1,1 0 1,-2-4-1,3 2 2,-1 2-1,-1-2 0,3 1 1,-1 3-1,-1 2 0,-1 1 0,3-1 0,-6-1 0,0 1 1,-1-2-1,-1 1 0,0-3 0,0 2 1,-2-2-1,0 1 0,0-1 0,-2-2 0,0-2 0,2 2 1,-2 0-1,0 0 0,2-19 0,-3 34 0,-1-17 0,-4 4 1,1 0-1,-1-1 1,-1 5-1,-1-2 0,-1 1 1,-1 1 0,-1-1-1,5-3 0,-1 4 1,-1-4-1,1-2 0,-1-2 1,10-17-1,-17 32 0,17-32 0,-19 30 1,19-30-1,-21 27 0,21-27 0,-23 26 1,23-26-1,-26 23 0,26-23 0,-25 26 0,25-26 0,-25 29 0,25-29 0,-24 30-1,10-13 1,14-17 0,-28 30-1,28-30 1,-27 29 0,27-29 0,-23 22 0,23-22 0,-24 17 1,24-17-1,-25 12 0,25-12 0,-28 7 0,10-3 0,-1 0 1,-2 2-1,-1-1 0,0-1 0,-3 2 0,2-1 0,1-1 0,1 0 0,4 0 0,-3-4 0,1 0 0,0 0 0,-1 0 0,-3 0 0,-2 0 0,2-2 0,-5 2 0,3 0 0,2 0 0,2-2 0,0 0 0,4 0 0,-2 0 0,0 0 0,0-1 0,-2-1 0,2-2 0,-3 2-1,1 1 1,0-3 0,2-2 0,-2-1 0,-2-2 0,2-5 0,0 3 0,-2-2 0,2-2 0,2 0 0,-2-2 0,2 0 1,0-2-1,2 4 1,0-2-1,-2 4 0,2-2 0,-2 0 1,2 6-1,0-2 0,17 13 0,-29-21 0,29 21 0,-26-23 0,26 23 0,-25-25 0,25 25 0,-30-28 0,13 15 0,-2 0 0,0-1 0,0-1 0,-1 2 0,2 0 0,-1 1 0,2-1 0,17 13 0,-28-26 0,28 26 0,-27-25-1,27 25 1,-24-27 0,24 27 0,-27-28 0,27 28 1,-29-28-2,12 13 2,0-2-2,17 17 1,-25-31 0,25 31 0,-20-22 0,20 22 0,-14-21-1,14 21 1,-7-19 0,7 19 0,-10-17 0,10 17 0,-9-17 0,9 17 0,-10-21 0,10 21 0,-9-17 0,9 17 0,-8-21 0,8 21-1,-4-23 1,4 23 0,-2-19 0,2 19 0,-2-17 0,2 17 0,0 0 0,0 0 0,-3-19 0,3 19 0,0 0 0,0 0 0,-4-17 0,4 17 0,0 0 0,0 0-1,0 0 1,0 0-1,0 0 0,0 0-1,0 0-2,0 0-1,0 0-3,0 0-7,0 0-19,19-5-1,-19 5 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18:05.62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E2706D-7A5B-4B5E-9400-71A8E0855CA1}" emma:medium="tactile" emma:mode="ink">
          <msink:context xmlns:msink="http://schemas.microsoft.com/ink/2010/main" type="inkDrawing" rotatedBoundingBox="922,17429 1301,17940 943,18206 564,17695" shapeName="Other">
            <msink:destinationLink direction="with" ref="{91B033D8-E1A6-4DA7-B3A5-69A12059CD34}"/>
          </msink:context>
        </emma:interpretation>
      </emma:emma>
    </inkml:annotationXML>
    <inkml:trace contextRef="#ctx0" brushRef="#br0">295 112 18,'0'0'29,"6"19"-10,-6-19-10,0 0-1,-12-21 0,12 21-3,0 0-1,-15-20 0,15 20-1,-21-21-1,21 21 0,-26-21 0,9 10 0,17 11-1,-35-15 0,18 9 0,0-2 0,0 5 0,17 3-1,-30-4 1,30 4-1,-25 2 1,25-2-1,-19 11 0,19-11 0,-17 28 0,7-5 0,3 4 0,-1 5 0,4 6-1,0 1 1,4 1 0,0 2 0,6-4 0,2-3 0,-1-6-1,5-3 1,-1-7 0,-11-19-1,27 21 1,-27-21-1,32 4 1,-15-10 0,2-5 0,0-4 0,0-6 1,0-6 0,-2-3-1,0-8 1,-1-3-1,-3-7 0,-2 7 1,-1-1-1,-2 8 0,-5 6 1,3 5-1,-6 23 1,4-23 0,-4 23 0,0 0-1,0 0 1,0 0 0,6 25-1,1-4 0,3 5 0,1 6 0,4 8 0,4 2 0,2 5 0,0-2 0,0-5 0,-2-4 0,-2-8 0,-4-5 0,-1-6 0,-12-17 0,13 19-1,-13-19-1,0 0-4,0 0-11,0 0-17,-7-23 0,7 23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18:12.62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DBA34F-3C1C-4F2E-A0EA-DCAE4583D33D}" emma:medium="tactile" emma:mode="ink">
          <msink:context xmlns:msink="http://schemas.microsoft.com/ink/2010/main" type="inkDrawing" rotatedBoundingBox="1399,17532 2903,17031 2926,17101 1422,17602" semanticType="callout" shapeName="Other">
            <msink:sourceLink direction="with" ref="{581DFA0D-2FE4-44D9-987B-33A573DC523A}"/>
          </msink:context>
        </emma:interpretation>
      </emma:emma>
    </inkml:annotationXML>
    <inkml:trace contextRef="#ctx0" brushRef="#br0">51 428 0,'0'0'12,"-17"13"-2,17-13-1,0 0-1,0 0 0,0 0 0,0 0-2,-19 8 0,19-8-1,0 0-1,0 0 0,-17 13 1,17-13-1,0 0 0,0 0 0,0 0 0,0 0 0,0 0-1,0 0 0,0 0-1,0 0 0,0 0-1,0 0 0,0 0 0,0 0 0,0 0 0,21 2 0,-21-2 0,28-6 1,-11 2-1,2 4 0,0-2 1,4 1-2,-2-3 1,4 2 0,-4 0-1,3-2 1,-3 0 0,2 1-1,-4-5 1,2 2-1,0 3 1,0-3 0,-2-2-1,-2 3 1,0-3-1,2 2 0,0-3 1,4 1-1,-2-1 0,3-2 0,1-1 1,4 3-1,-3-5 1,-1 3-1,0 0 0,-2 1 0,-4 1 1,-2 3-1,0-3 0,-17 9 0,26-12 0,-26 12 0,25-7 0,-25 7 1,19-8-1,-19 8 0,19-5 0,-19 5 0,19-8 0,-19 8 0,19-8 1,-19 8-1,21-7 0,-21 7 0,21-6 0,-21 6 0,19-6 0,-19 6 0,19-7 0,-19 7 0,17-6 0,-17 6 1,17-9-2,-17 9 1,0 0 0,23-10 0,-23 10 0,17-7 0,-17 7 0,19-4 0,-19 4 0,25-10 0,-25 10 1,28-11-1,-28 11 0,33-7 0,-14 3 0,-19 4 0,30-8 0,-30 8 0,29-2 0,-29 2 0,24-2 0,-24 2 0,21-5 1,-21 5-1,23-8 0,-23 8 0,23-9 0,-23 9 0,23-10 0,-23 10 0,17-5 0,-17 5 0,0 0 0,17-10 0,-17 10 0,0 0 0,17-4 1,-17 4-1,0 0 0,19-7 0,-19 7 0,0 0 0,21-6 0,-21 6 0,0 0 0,25-6 0,-25 6 0,22-5 0,-22 5 0,27-6 0,-27 6 1,27-8-1,-27 8 0,21-5 0,-21 5 1,0 0 0,0 0-1,17-6 1,-17 6 0,0 0 0,0 0 0,0 0-1,0 0 1,0 0-1,0 0 0,0 0-2,0 0-1,0 0-6,0 0-23,0 0-6,0 0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18:14.52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B033D8-E1A6-4DA7-B3A5-69A12059CD34}" emma:medium="tactile" emma:mode="ink">
          <msink:context xmlns:msink="http://schemas.microsoft.com/ink/2010/main" type="inkDrawing" rotatedBoundingBox="1214,17671 1544,17543 1560,17584 1230,17711" semanticType="callout" shapeName="Other">
            <msink:sourceLink direction="with" ref="{ECE2706D-7A5B-4B5E-9400-71A8E0855CA1}"/>
          </msink:context>
        </emma:interpretation>
      </emma:emma>
    </inkml:annotationXML>
    <inkml:trace contextRef="#ctx0" brushRef="#br0">89 136 2,'0'0'11,"0"0"-3,0 0-1,0 0-1,0 0 0,0 0 0,-21-2 0,21 2 0,0 0-1,0 0-1,-17-2 0,17 2 0,0 0-1,0 0-1,-17-5 1,17 5 1,0 0-1,0 0-1,0 0 1,-17 0-1,17 0 0,0 0-1,0 0 0,0 0 0,0 0 1,0 0-1,0 0 0,0 0 0,-17 0 0,17 0 1,0 0-1,0 0 1,0 0-1,0 0-1,0 0 1,0 0-1,0 0 0,0 0-1,0 0 1,0 0 0,17-10 0,-17 10 0,0 0 0,19-7 0,-19 7 1,17-4-1,-17 4 0,23-6 0,-23 6 0,28-9 0,-28 9 0,29-10 1,-29 10-1,22-9 0,-22 9 1,19-10-1,-19 10 1,0 0-1,19-7 0,-19 7 0,0 0 1,21-8-1,-21 8 0,19-4 0,-19 4 0,19-5 0,-19 5 1,21-4-1,-21 4 0,17-6 1,-17 6-1,0 0 1,19-5-1,-19 5 0,0 0 1,0 0-1,0 0 1,0 0-1,0 0 0,0 0 1,0 0-1,0 0-1,0 0-3,0 0-5,18-6-10,-18 6-15,3-17 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18:15.31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941C31-93C1-4B78-AAD4-55C39361E1D9}" emma:medium="tactile" emma:mode="ink">
          <msink:context xmlns:msink="http://schemas.microsoft.com/ink/2010/main" type="inkDrawing" rotatedBoundingBox="1587,17337 1678,17797 1473,17837 1382,17378" semanticType="callout" shapeName="Other">
            <msink:sourceLink direction="with" ref="{581DFA0D-2FE4-44D9-987B-33A573DC523A}"/>
          </msink:context>
        </emma:interpretation>
      </emma:emma>
    </inkml:annotationXML>
    <inkml:trace contextRef="#ctx0" brushRef="#br0">90 0 26,'0'0'17,"0"0"-2,0 0-4,0 0-2,0 0-1,0 0-3,0 0 1,0 0-1,0 0 0,0 0-1,0 0 1,0 0-1,0 0 0,0 0-1,0 0 0,0 0-2,-8 17 1,8-17-2,-4 29 1,1-5-1,-3 6 0,-2 3 0,1 4 0,-3 3 0,1-2 0,1-4 0,-1-7 0,1-5 0,8-22 0,-10 25-1,10-25 0,0 0 1,0 0 0,0 0-1,0 0 1,0 0 0,0 0 0,0 0 0,0 0 0,0 0-1,0 0 1,0 0-1,0 0 0,0 0 1,0 0-1,0 0 1,21 7 0,-21-7 0,27 14 0,-10-7 0,4 1 0,2 1 0,-2 1 0,2-3 0,-3 1 0,-2-2 0,-18-6 0,24 5 1,-24-5-1,0 0 0,0 0 0,0 0 1,0 0-1,0 0 1,0 0-1,0 0 1,0 0-1,0 0 0,0 0-1,0 0 0,0 0-3,17 12-5,-17-12-20,0 0-5,0 0-1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19:00.81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5C22EA-8C64-4A7B-95FC-988BAD662C1E}" emma:medium="tactile" emma:mode="ink">
          <msink:context xmlns:msink="http://schemas.microsoft.com/ink/2010/main" type="writingRegion" rotatedBoundingBox="20092,16946 17059,16881 17079,15956 20112,16021"/>
        </emma:interpretation>
      </emma:emma>
    </inkml:annotationXML>
    <inkml:traceGroup>
      <inkml:annotationXML>
        <emma:emma xmlns:emma="http://www.w3.org/2003/04/emma" version="1.0">
          <emma:interpretation id="{2360AC8B-4656-476E-95DE-C0455BE170E8}" emma:medium="tactile" emma:mode="ink">
            <msink:context xmlns:msink="http://schemas.microsoft.com/ink/2010/main" type="paragraph" rotatedBoundingBox="20092,16946 17059,16881 17079,15956 20112,16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A11BDA-B6A9-4735-A150-F380B3C8D528}" emma:medium="tactile" emma:mode="ink">
              <msink:context xmlns:msink="http://schemas.microsoft.com/ink/2010/main" type="line" rotatedBoundingBox="20092,16946 17059,16881 17079,15956 20112,16021"/>
            </emma:interpretation>
          </emma:emma>
        </inkml:annotationXML>
        <inkml:traceGroup>
          <inkml:annotationXML>
            <emma:emma xmlns:emma="http://www.w3.org/2003/04/emma" version="1.0">
              <emma:interpretation id="{8D466396-0571-420C-B3D6-C8AF86753B0C}" emma:medium="tactile" emma:mode="ink">
                <msink:context xmlns:msink="http://schemas.microsoft.com/ink/2010/main" type="inkWord" rotatedBoundingBox="16979,16358 18057,15808 18433,16546 17356,17096"/>
              </emma:interpretation>
              <emma:one-of disjunction-type="recognition" id="oneOf0">
                <emma:interpretation id="interp0" emma:lang="en-US" emma:confidence="0">
                  <emma:literal>J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-1189-116 14,'0'0'14,"0"0"-3,0 0-2,0 0-2,0 0-2,0 0 0,0 0 0,0 0 1,0 0-1,0 0 2,0 0 0,0 0 0,0 0-1,0 0 0,0 0-1,0 0-1,0 0-1,0 0-1,0 0 0,0 0-1,0 0 0,0 0-1,0 0 1,19 17 0,-19-17 0,28 11 0,-28-11 0,36 13 0,-17-7 0,2 2 0,-2 1 0,-2-1 0,-17-8-1,27 19 1,-27-19-1,19 18 1,-19-18-1,13 23 0,-13-23 1,12 25-1,-12-25 0,9 32 1,-3-15-1,-1 2 0,-1-2 0,-4-17 0,8 32 0,-8-32 0,7 28 0,-7-28 0,6 23 0,-6-23 1,4 25-1,-2-8 0,-2 2 1,-2 0-1,0-2 0,-2 2 1,0 0-1,-1-2 0,5-17 0,-8 26 0,8-26 0,-7 19 0,7-19 0,-10 23 0,10-23 1,-17 30-1,7-13 0,-1 2 0,-2 2 0,1-4 0,1 0 0,11-17 0,-21 24 1,21-24-1,-19 21 0,19-21 0,-21 15 0,21-15 0,-25 23 0,25-23 0,-30 25 0,30-25 0,-30 20 1,30-20-1,-31 19 0,31-19 0,-30 10 0,30-10 0,-35 6 0,15-3 0,-5 1 0,-2 0 0,1 0 0,-3 1 0,6 1 0,2-2 0,2 0 0,0-4 0,2 0 0,0-2 0,0-2 0,0-2 0,-6 1 0,-2-3 0,-1-1 0,1 1 0,-2 0 0,1 1 1,3 1-1,2 0 0,2 3 0,0-3 0,19 6 0,-28-11 0,28 11-1,-23-17 1,23 17 0,-23-23 0,23 23-1,-29-30 1,12 13 0,-2 0 0,0 1 0,-2-1 0,4 2 0,0-2-1,17 17 1,-25-30 0,25 30-1,-15-30 1,15 30 0,-4-29 0,4 29 0,-1-20-1,1 20 1,0 0 0,-4-21 0,4 21 0,0 0 0,2-17-1,-2 17 1,0 0 0,13-27-1,-13 27 1,15-23 0,-15 23 0,19-20 0,-19 20 0,21-31 0,-13 14-1,-8 17 1,17-30 0,-17 30 0,15-26 0,-15 26 0,0 0 0,11-19-1,-11 19 1,0 0 0,0 0-1,0 0 1,0 0 0,0 0 0,0 0-1,0 0 1,0 0 0,19-16 0,-19 16 0,0 0 0,0 0 1,0 0-1,0 0 0,18-11 0,-18 11 0,0 0-1,0 0 1,0 0 0,0 0 0,0 0 0,0 0 0,0 0 0,0 0 0,0 0 0,17-17 1,-17 17-1,0 0 0,0 0 0,0 0 0,0 0-1,0 0-2,0 0-2,0 0-3,0 0-3,0 0-7,0 0-14,0 0-1</inkml:trace>
          <inkml:trace contextRef="#ctx0" brushRef="#br0" timeOffset="1798.1028">-1150 133 13,'0'0'16,"0"0"-6,0 0-3,0 0-4,0 0 0,0 0-1,0 0 0,0 0-1,0 0 2,0 0-1,0 0-1,0 18 1,0-18-2,0 0 0,0 0 1,0 0 1,0 0 0,0 0 2,0 0 0,0 0 1,0 0 1,0 0-2,-7-19 1,7 19-2,-8-23-1,8 23 0,-11-28-2,7 10 1,-2 1 0,6 17-1,-5-30 1,5 30 0,-2-23-1,2 23 1,0 0 0,0-18 0,0 18 0,0 0-1,0 0 1,-4-19 0,4 19 0,0 0 0,0 0 0,0 0 0,0 0 0,0 0 0,-6-17 0,6 17 1,0 0-2,0 0 1,0 0-1,0 0 0,0 0 0,0 0 0,0 0 0,17 5 0,-17-5 0,0 0 0,23 2 0,-23-2 1,23 2-1,-23-2 1,28 4-1,-10-4 0,2 0 0,1 0 1,2-2-1,0 2 0,-2-2 0,-2 0 1,-19 2-1,28-4 1,-28 4 0,0 0 0,0 0-1,18 0 1,-18 0 0,0 0-1,0 0 1,0 0-2,0 0 1,0 0-2,0 0-3,0 0-3,0 0-10,0 0-15,0 0-1,0 0 1</inkml:trace>
        </inkml:traceGroup>
        <inkml:traceGroup>
          <inkml:annotationXML>
            <emma:emma xmlns:emma="http://www.w3.org/2003/04/emma" version="1.0">
              <emma:interpretation id="{EE75DE16-9721-4813-905E-3BBE79770BD2}" emma:medium="tactile" emma:mode="ink">
                <msink:context xmlns:msink="http://schemas.microsoft.com/ink/2010/main" type="inkWord" rotatedBoundingBox="19347,15797 20271,16478 19759,17172 18835,16491"/>
              </emma:interpretation>
              <emma:one-of disjunction-type="recognition" id="oneOf1">
                <emma:interpretation id="interp5" emma:lang="en-US" emma:confidence="0">
                  <emma:literal>J</emma:literal>
                </emma:interpretation>
                <emma:interpretation id="interp6" emma:lang="en-US" emma:confidence="0">
                  <emma:literal>j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]</emma:literal>
                </emma:interpretation>
                <emma:interpretation id="interp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-12271.7019">882 160 13,'0'0'17,"0"0"-2,0 0-3,0 0-3,0 0-2,0 0-1,0 0 0,0 0-2,0 0-2,0 0 0,0 0 0,0 0-2,0 0 0,0 0 1,0 0-1,0 0 1,0 0-1,0 0 1,21 7 1,-21-7-1,0 0 1,14 23-1,-14-23 1,13 23 0,-13-23-1,13 26 0,-13-26 1,12 27-1,-12-27 0,11 26 0,-11-26 1,8 29-1,-8-29 0,5 26 0,-5-26 0,6 29 0,-6-29 0,4 28 0,-4-28-1,2 28 1,-2-28-1,2 29 1,-2-29 0,0 28 0,0-28 0,-2 29 1,2-29-1,-2 26 1,2-26-2,-4 27 2,4-27-1,-6 22-1,6-22 1,-7 21-1,7-21 0,-8 17 1,8-17-1,0 0 1,-19 21-1,19-21 1,0 0-1,-25 23 0,25-23 0,-17 15 1,17-15-1,0 0 0,-21 17 0,21-17 1,0 0-1,-21 11 0,21-11 1,-17 8-1,17-8 0,-21 9 0,21-9 0,-20 10 0,20-10 0,-29 9 0,29-9 1,-29 10-1,29-10 0,-28 7 0,28-7 1,-32 8-1,32-8 0,-27 4 0,27-4 0,-27 7 0,27-7 0,-28 8 0,28-8 0,-29 7 0,29-7 0,-26 8 1,26-8-1,-25 4 0,25-4 0,-21 0 0,21 0 0,-23-4 1,23 4-1,-26-6 0,26 6 0,-29-6 0,29 6 0,-26-3 0,26 3 0,-25-8 0,25 8 0,-25-7 0,25 7 0,-26-14 0,26 14 0,-33-15 0,16 9 0,0-1 0,17 7 0,-32-15 0,32 15 0,-27-14 0,27 14 0,-25-13 0,25 13 0,-22-17 0,22 17-1,-23-19 1,23 19 0,-23-19 0,23 19 0,-19-19 0,19 19 0,0 0 0,-23-26 0,23 26-2,-11-19 2,11 19-1,-6-25 0,6 25 0,-9-30 1,7 11-1,2 19 0,-10-28 2,10 28-2,-4-23 1,4 23 0,-9-17 0,9 17-1,0 0 1,-8-21-1,8 21 1,0 0 0,-4-19-1,4 19 1,0 0 0,0-22 0,0 22 0,0 0 0,2-23 0,-2 23-1,2-19 2,-2 19-2,4-21 1,-4 21 0,6-23-1,-6 23 1,5-24 0,-5 24 0,6-27 0,-6 27-1,6-22 1,-6 22 0,0 0 0,4-23 0,-4 23 0,0 0 0,9-23 0,-9 23 0,8-19 0,-8 19 0,9-22-1,-9 22 1,0 0 0,15-21 0,-15 21 0,0 0 0,0 0 0,0 0 0,16-19 0,-16 19 0,0 0 0,15-21 0,-15 21 0,0 0 0,17-19 0,-17 19-1,0 0 1,0 0 0,0 0-1,0 0 1,19-17 0,-19 17 0,0 0-1,0 0 1,23-15 1,-23 15-1,0 0 0,25-17 0,-25 17 1,0 0-1,0 0 1,0 0-1,0 0 1,0 0-1,0 0-2,0 0 0,0 0-1,0 0-3,17 0-5,-17 0-11,0 0-12,-19-8 1</inkml:trace>
          <inkml:trace contextRef="#ctx0" brushRef="#br0" timeOffset="-12270.7019">12-12 9,'0'0'18,"0"0"-5,0 0-3,0 0-2,0 0-3,0 0 0,0 0-2,0 0 0,0 0 0,0 0-1,0 0 0,0 0 2,0 0-2,0 0 0,0 0 0,0 0 0,0 0 0,0 0 0,15-17 0,-15 17 1,27-12-1,-10 5 0,0 1-1,2-3 1,2 1-1,1-1 0,-2 3 0,0-2-1,-1 3 0,-1 1 1,-18 4-1,26-8 0,-26 8 0,0 0 1,21-2-1,-21 2 1,0 0-1,0 0 0,0 0 1,0 0 0,0 0-1,0 0 1,0 0 0,0 0-1,0 0 1,0 0-1,0 0 1,0 0-1,0 0 0,0 0 0,0 0 0,0 0 1,0 0-1,0 0 0,0 0 0,0 0 1,0 0-1,0 0-1,0 0 1,0 0-1,0 0 1,0 17-1,0-17 1,-6 19 0,6-19 0,-7 27 0,7-27 0,-8 32 0,4-15 1,4-17-1,-3 27 0,3-27 0,-2 26 0,2-26 1,-2 21-1,2-21 0,-4 19 0,4-19 0,0 0 1,-8 23-1,8-23 0,-3 17 0,3-17-1,0 0 1,-2 17 0,2-17 0,0 0 1,0 0-2,-2 17 1,2-17 0,0 0 0,0 0 0,0 0 0,-2 17 0,2-17 0,0 0 0,0 0 0,0 0 1,0 0-1,0 0 0,0 0 1,0 0-1,0 0 0,0 0 1,0 0-1,0 0 1,0 0-1,0 0 0,0 0 0,0 0 1,0 0-1,0 0 0,0 0-1,0 0 1,0 0 0,0 0 0,0 0-1,0 0 0,0 0-3,0 0-3,0 0-17,0 0-9,0 0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59:41.3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4 238 19,'0'0'28,"0"0"-13,0 0-4,0 0 1,-8-15-3,8 15-3,4-24 0,3 11-2,-7-8-1,5 3-1,-4-4 0,3 1-1,-2 0 0,-1 3 0,-1 0 1,2 5-1,-2 13 1,0-21 1,0 21-1,0 0 0,-3-13 0,3 13 0,0 0-1,0 0 0,0 0 0,0 0-1,0 0 0,0 0 0,0 0 0,0 0 0,0 0-1,0 0 1,23 13 0,-23-13 0,33 17 0,-8-8 0,2 2 0,2 0 1,1 0-1,-2-3 0,0-2 0,-6-2 1,-7 0-1,-15-4 1,21 3 0,-21-3 0,0 0 0,0 0 0,0 0-2,0 0-1,0 0-5,0 0-12,0 0-17,-19 8 1,19-8-1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59:41.3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353 965 16,'0'0'29,"0"0"-16,0 0-1,0 0 0,0 0-3,0 0-2,0 0-2,0 0 0,0 0-2,0 0 0,0 0-1,0 0 0,0 0 0,0 0-1,0 0 0,0 0 0,8-15 1,-8 15-1,6-20-1,-4 3 1,2 1 0,0-6 0,-1-1 0,1-1 0,-2 2 0,0 1 0,0 3 1,-4 2-2,2 1 2,-2 0-1,2 1 0,-2-1 0,0 0 1,0 0-1,-1-1 0,-1 0 0,2 0 1,-1-1-2,0 4 1,-2-2-1,1 0 0,-1 0 1,2-2-1,-2 0 0,-1 0 0,1-1 0,1 1 0,-2-1 0,3 3 0,-2-2 1,0 2-1,0 2 0,5 13 1,-12-26-1,12 26 0,-13-25 0,6 10 0,0-1 0,-1-3 0,-1 3 0,3-1 0,-3 2 0,2 1 0,7 14 1,-15-24-1,15 24 0,-20-18 0,20 18 1,-24-23-1,9 10 0,-2 0 0,0-2 0,2 0 0,0 1 0,0 1 0,15 13 0,-24-22 0,24 22 0,-15-15 0,15 15 0,0 0 0,-19-17 0,19 17 0,0 0 0,0 0 0,0 0 0,0 0 0,-15-10 0,15 10-1,0 0 1,0 0 0,0 0-1,0 0 0,0 0-1,0 0-3,0 0-5,0 0-10,0 0-16,0 0 1,0 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59:41.3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-9-1 11,'0'0'30,"-4"15"-5,4-15-4,0 0-5,0 0-4,0 0-4,0 0-1,0 0-3,0 0-1,25 3-1,-7-1 0,8 2 0,3-4-1,6 3 0,7-3 1,6 0-2,1-3 1,0 1 0,-6-2 0,-2 1-1,-7 0 1,-5 1 0,-11-1-1,-18 3 0,19 0 0,-19 0 0,0 0-3,0 0-2,0 0-4,-23-8-8,23 8-15,-22-2-4,5 4 2</inkml:trace>
  <inkml:trace contextRef="#ctx0" brushRef="#br0" timeOffset="1">246 36 19,'0'0'30,"0"0"-4,0 0-8,0 0-6,0 0-3,0 0-3,0 0-2,4 22 0,-4-22-2,14 18 0,-14-18 0,12 29 0,-7-7-1,1 5 0,-4 0 0,2 4 0,-6 2 0,0 2-1,-3-4 1,2-1-2,-4-7 2,3-4-1,-1-4 0,5-15-1,-3 16-1,3-16-1,0 0-5,0 0-6,0 0-21,19-20 1,-19 20-1</inkml:trace>
  <inkml:trace contextRef="#ctx0" brushRef="#br0" timeOffset="2">494 290 16,'0'0'31,"13"17"-1,-13-17-13,17 10-11,-17-10 0,19 15 0,-19-15-1,18 17-1,-18-17 0,17 18-1,-17-18 0,14 19-1,-14-19-1,14 21 0,-14-21 0,11 17-2,-11-17-2,0 0-5,21 22-10,-21-22-16,0 0 0,3-13 0</inkml:trace>
  <inkml:trace contextRef="#ctx0" brushRef="#br0" timeOffset="3">732 287 9,'0'0'28,"15"-1"3,-15 1-22,0 0 3,28 7-1,-28-7-1,0 0-1,0 0-1,0 0-1,0 0-1,0 0-2,-2 15-1,2-15 0,-17 22-1,4-3-1,-6 4 0,-1 7-1,-6 7 0,-3 2 1,1 0-1,-1-1 0,0-1 1,4-3-1,1-9 0,6-3 0,4-9 0,14-13 0,-15 14-1,15-14 0,0 0 0,0 0-2,0 0-3,0 0-5,0 0-24,0 0-2,12-16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40.0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BA781AA-C219-4514-B306-731CA6E95D9C}" emma:medium="tactile" emma:mode="ink">
          <msink:context xmlns:msink="http://schemas.microsoft.com/ink/2010/main" type="inkDrawing" rotatedBoundingBox="16452,16151 17165,17079 17085,17140 16372,16213" semanticType="callout" shapeName="Other">
            <msink:sourceLink direction="with" ref="{ACDA36F2-BA37-475C-9092-2FF0571432D4}"/>
            <msink:sourceLink direction="with" ref="{ACA8AF61-8165-41BB-BDD9-D68E7B6039C9}"/>
          </msink:context>
        </emma:interpretation>
      </emma:emma>
    </inkml:annotationXML>
    <inkml:trace contextRef="#ctx0" brushRef="#br0">95 30 0,'0'0'27,"0"0"-6,0 0-4,-21-11-2,21 11-2,0 0-2,0 0-1,-17-13-2,17 13-2,0 0 0,0 0-2,0 0 0,0 0-2,0 0 0,0 0-1,0 0-1,-19 7 1,19-7-1,0 0-1,-17-6 1,17 6 0,0 0 0,0 0-1,-21-7 1,21 7 0,0 0 0,0 0-1,0 0 1,0 0-1,0 0 0,0 0 1,0 0-1,0 0 1,11 21 0,-11-21-1,25 22 1,-8-6 0,6 1 0,0 1 0,3-2 0,5 1 0,1 2 0,-2 3 0,1 3 0,-1-1 0,-1 7 0,-1-1 1,-1 8-1,0 0 0,-3 0 0,3 1 0,-2-1 0,-1 0 1,-3-6-1,0 2 0,-2-3 0,-2-5 0,-2 1 0,-1-1 1,-3-3 0,1-1 0,-1 3-1,0 2 1,1-1 0,-1-1-1,1-1 1,-3-3-2,-1-2 1,-1-2-1,-7-17 1,10 17-1,-10-17 2,0 0-1,0 0 0,0 0 0,0 0 0,0 0-2,0 0-1,0 0-6,0 0-23,0 0-2,0 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59:41.33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255 1090 10,'0'0'8,"0"0"-1,0 0 0,0 0 0,-15 0-1,15 0-1,0 0-1,0 0 0,0 0 0,0 0-1,-17-1 0,17 1 0,0 0-1,0 0 1,0 0-1,0 0 0,0 0-1,-17-15 1,17 15 0,0 0-1,0 0 0,-15-16 0,15 16-1,0 0 1,-15-17 0,15 17 0,-8-15-1,8 15 1,-9-13-1,9 13 1,-10-15-1,10 15 0,-7-15 1,7 15 0,-8-17 0,8 17 0,-11-15 1,11 15 0,-8-14-1,8 14 0,-10-13 1,10 13-2,-10-14 1,10 14-1,-9-14 0,9 14 0,-8-16 0,8 16 0,-9-16 0,9 16 0,-6-20 0,6 20 0,-9-22 0,9 22 1,-8-23-1,8 23 1,-7-25-1,7 25 2,-5-24-3,5 24 2,-5-19-1,5 19 0,-3-19 0,3 19 0,-6-17 0,6 17 0,-2-13 0,2 13 0,-6-17 0,6 17 0,-5-16 0,5 16 0,-4-21 0,4 21 0,-2-23 0,2 23 0,0-25 0,0 25 0,-2-22 0,2 22 0,0-18 0,0 18 0,0-17 0,0 17 0,2-13 0,-2 13-1,1-16 1,-1 16 0,3-21-1,-3 21 1,6-22 0,-6 22 0,7-23 0,-7 23 0,6-21 0,-6 21 0,7-19 0,-7 19 0,4-18-1,-4 18 1,9-16 0,-9 16 0,7-15 0,-7 15-1,0 0 1,0 0 0,12-20 0,-12 20 0,0 0 0,0 0 0,0 0 0,17-18 0,-17 18 0,0 0 0,0 0 0,17-17 0,-17 17 0,0 0-1,20-18 2,-20 18-1,13-14 0,-13 14 0,0 0 0,21-16 0,-21 16 0,0 0 0,18-15 0,-18 15 1,15-12-1,-15 12 0,16-12 0,-16 12 0,0 0 0,20-15 0,-20 15 0,0 0 0,17-13 0,-17 13 0,0 0 0,17-11 0,-17 11 0,0 0 0,17-13 1,-17 13-1,0 0 0,15-11 0,-15 11 0,0 0 0,18-12 0,-18 12 0,0 0 0,23-13 0,-23 13 0,19-9 1,-19 9-1,17-9 0,-17 9 0,15-4 0,-15 4 0,0 0 0,19-9 0,-19 9 0,0 0 1,22-11-1,-22 11 0,22-9 0,-22 9 0,27-10 1,-27 10-1,28-8 1,-28 8-1,28-7 0,-28 7 0,24-5 1,-24 5-1,24-4 0,-24 4 0,25-7 0,-25 7 1,24-7-1,-24 7 0,27-7 1,-27 7-1,29-1 1,-29 1-1,25 0 0,-25 0 1,26-2-1,-26 2 0,23 3 1,-23-3-1,24 0 0,-24 0 0,24 2 1,-24-2-1,25 3 0,-10-1 0,-15-2 0,27 3 1,-27-3-1,23 2 0,-23-2 0,24 2 0,-24-2 0,19-2 1,-19 2-1,17 0 0,-17 0 1,22 5-1,-22-5 0,26 5 1,-11 0-1,1 0 1,3-1-1,0 0 0,-1 1 0,1-1 0,-2 2 1,0 1-1,0-2 0,-1 1 0,0 2 1,-1-1-1,0 1 0,2-1 1,1 0-1,1 1 0,-4-1 0,2 2 0,1 1 0,1-2 0,-2 1 1,-2 2-1,2-1 0,-17-10 1,28 19-1,-13-9 0,-15-10 0,26 17 0,-11-6 1,-15-11-1,29 24 0,-14-14 0,1 2 0,1 3 1,-2-2-1,0 2 0,0-2 0,0-1 0,-4 2 1,2-1-1,-2 1 0,-11-14 0,23 22 0,-14-8 0,-9-14 0,22 26 0,-10-11 1,0 0-1,0 2 0,0-1 0,-3 2 0,2-2 0,-1 1 0,0-2 0,-2-2 0,1 2 0,-1-1 1,1-1-1,1 1 0,-1 1 0,-1-1 0,1 2 0,0 1 0,-1-1 0,3 4 0,-3-3 0,1 2-1,-1 0 2,1-1-2,-4-2 1,1 1-1,1-1 1,-1-2-1,2 1 2,-1 1-1,-1-1 0,3 1 1,-1 2-1,-1 2 0,-1 0 0,3 0 0,-5-1 0,-1 1 1,0-2-1,-1 1 0,-1-3 0,1 2 1,-2-1-1,0 0 0,0 0 0,-2-2 0,1-2 0,1 2 1,-2 0-1,0 0 0,2-15 0,-3 27 0,0-14 0,-4 4 1,0-1-1,0 0 1,-1 4-1,0-2 0,-2 1 1,-1 0 0,0 0-1,3-2 0,0 3 1,0-4-1,0-1 0,-1-1 1,9-14-1,-15 25 0,15-25 0,-17 23 1,17-23-1,-19 22 0,19-22 0,-20 20 1,20-20-1,-23 18 0,23-18 0,-23 21 0,23-21 0,-22 23 0,22-23 0,-21 23-1,9-9 1,12-14 0,-25 23-1,25-23 1,-24 23 0,24-23 0,-21 18 0,21-18 0,-21 13 1,21-13-1,-22 9 0,22-9 0,-25 6 0,9-3 0,-1 0 1,-1 2-1,-2-1 0,0-1 0,-3 2 0,3-1 0,0-1 0,2 0 0,3 0 0,-3-3 0,1 0 0,0 0 0,0 0 0,-4 0 0,-1 0 0,1-1 0,-3 1 0,1 0 0,3 0 0,1-2 0,1 0 0,3 1 0,-2-1 0,0 1 0,0-2 0,-2 0 0,3-1 0,-4 0-1,1 2 1,2-3 0,0-1 0,-2-1 0,-1-2 0,1-3 0,1 1 0,-3 0 0,3-3 0,1 1 0,-2-2 0,2 0 1,0-2-1,2 4 1,0-2-1,-2 3 0,2-1 0,-2-1 1,2 6-1,0-3 0,15 11 0,-26-16 0,26 16 0,-23-18 0,23 18 0,-22-20 0,22 20 0,-26-22 0,10 12 0,0-1 0,-1 0 0,0 0 0,-1 0 0,1 1 0,0 1 0,2-2 0,15 11 0,-25-20 0,25 20 0,-24-20-1,24 20 1,-21-21 0,21 21 0,-24-22 0,24 22 1,-26-22-2,11 10 2,0-2-2,15 14 1,-22-24 0,22 24 0,-18-17 0,18 17 0,-12-17-1,12 17 1,-6-15 0,6 15 0,-9-13 0,9 13 0,-8-14 0,8 14 0,-9-16 0,9 16 0,-8-14 0,8 14 0,-7-16 0,7 16-1,-4-18 1,4 18 0,-1-15 0,1 15 0,-2-14 0,2 14 0,0 0 0,0 0 0,-3-15 0,3 15 0,0 0 0,0 0 0,-3-13 0,3 13 0,0 0 0,0 0-1,0 0 1,0 0-1,0 0 0,0 0-1,0 0-2,0 0-1,0 0-3,0 0-7,0 0-19,16-4-1,-16 4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59:41.33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260 89 18,'0'0'29,"5"15"-10,-5-15-10,0 0-1,-10-17 0,10 17-3,0 0-1,-14-16 0,14 16-1,-18-16-1,18 16 0,-23-17 0,8 8 0,15 9-1,-31-12 0,16 8 0,0-3 0,0 5 0,15 2-1,-26-3 1,26 3-1,-22 1 1,22-1-1,-17 9 0,17-9 0,-15 22 0,6-4 0,3 4 0,-1 3 0,4 5-1,-1 1 1,4 1 0,0 1 0,5-3 0,2-2 0,0-5-1,3-3 1,0-4 0,-10-16-1,24 16 1,-24-16-1,28 3 1,-13-7 0,2-5 0,-1-3 0,1-5 1,0-4 0,-2-3-1,0-6 1,-1-2-1,-3-6 0,-1 5 1,-1 0-1,-2 6 0,-5 5 1,4 4-1,-6 18 1,3-19 0,-3 19 0,0 0-1,0 0 1,0 0 0,6 20-1,0-3 0,3 3 0,0 6 0,4 5 0,4 3 0,2 3 0,-1-1 0,1-5 0,-2-2 0,-3-7 0,-2-4 0,-1-4 0,-11-14 0,11 15-1,-11-15-1,0 0-4,0 0-11,0 0-17,-6-19 0,6 19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59:41.33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45 338 0,'0'0'12,"-15"10"-2,15-10-1,0 0-1,0 0 0,0 0 0,0 0-2,-17 7 0,17-7-1,0 0-1,0 0 0,-15 10 1,15-10-1,0 0 0,0 0 0,0 0 0,0 0 0,0 0-1,0 0 0,0 0-1,0 0 0,0 0-1,0 0 0,0 0 0,0 0 0,0 0 0,19 1 0,-19-1 0,25-4 1,-10 0-1,2 4 0,0-1 1,3 0-2,-1-2 1,3 1 0,-3 1-1,2-2 1,-2-1 0,1 2-1,-3-4 1,2 1-1,0 3 1,-1-3 0,-1-1-1,-2 2 1,0-3-1,2 3 0,0-3 1,4 0-1,-3 0 0,4-2 0,0 0 1,4 2-1,-3-4 1,-1 2-1,0 0 0,-1 2 0,-4-1 1,-2 4-1,0-3 0,-15 7 0,23-10 0,-23 10 0,22-5 0,-22 5 1,17-7-1,-17 7 0,17-4 0,-17 4 0,17-6 0,-17 6 0,17-6 1,-17 6-1,19-6 0,-19 6 0,19-5 0,-19 5 0,16-4 0,-16 4 0,17-6 0,-17 6 0,15-5 0,-15 5 1,16-7-2,-16 7 1,0 0 0,20-8 0,-20 8 0,15-5 0,-15 5 0,17-3 0,-17 3 0,22-8 0,-22 8 1,25-9-1,-25 9 0,30-5 0,-13 1 0,-17 4 0,26-6 0,-26 6 0,26-1 0,-26 1 0,21-2 0,-21 2 0,19-4 1,-19 4-1,21-6 0,-21 6 0,20-7 0,-20 7 0,20-8 0,-20 8 0,16-4 0,-16 4 0,0 0 0,15-8 0,-15 8 0,0 0 0,15-3 1,-15 3-1,0 0 0,17-6 0,-17 6 0,0 0 0,18-5 0,-18 5 0,0 0 0,23-4 0,-23 4 0,19-4 0,-19 4 0,24-5 0,-24 5 1,24-6-1,-24 6 0,19-4 0,-19 4 1,0 0 0,0 0-1,15-5 1,-15 5 0,0 0 0,0 0 0,0 0-1,0 0 1,0 0-1,0 0 0,0 0-2,0 0-1,0 0-6,0 0-23,0 0-6,0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59:41.33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79 107 2,'0'0'11,"0"0"-3,0 0-1,0 0-1,0 0 0,0 0 0,-19-1 0,19 1 0,0 0-1,0 0-1,-15-2 0,15 2 0,0 0-1,0 0-1,-15-4 1,15 4 1,0 0-1,0 0-1,0 0 1,-15 0-1,15 0 0,0 0-1,0 0 0,0 0 0,0 0 1,0 0-1,0 0 0,0 0 0,-15 0 0,15 0 1,0 0-1,0 0 1,0 0-1,0 0-1,0 0 1,0 0-1,0 0 0,0 0-1,0 0 1,0 0 0,15-8 0,-15 8 0,0 0 0,17-5 0,-17 5 1,15-3-1,-15 3 0,21-5 0,-21 5 0,24-7 0,-24 7 0,26-8 1,-26 8-1,20-7 0,-20 7 1,17-8-1,-17 8 1,0 0-1,17-6 0,-17 6 0,0 0 1,18-6-1,-18 6 0,17-3 0,-17 3 0,17-4 0,-17 4 1,19-3-1,-19 3 0,15-5 1,-15 5-1,0 0 1,17-4-1,-17 4 0,0 0 1,0 0-1,0 0 1,0 0-1,0 0 0,0 0 1,0 0-1,0 0-1,0 0-3,0 0-5,16-5-10,-16 5-15,2-13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2:59:41.3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80 0 26,'0'0'17,"0"0"-2,0 0-4,0 0-2,0 0-1,0 0-3,0 0 1,0 0-1,0 0 0,0 0-1,0 0 1,0 0-1,0 0 0,0 0-1,0 0 0,0 0-2,-7 13 1,7-13-2,-3 23 1,0-4-1,-2 5 0,-3 2 0,2 3 0,-3 2 0,1-1 0,1-3 0,-1-6 0,1-4 0,7-17 0,-9 20-1,9-20 0,0 0 1,0 0 0,0 0-1,0 0 1,0 0 0,0 0 0,0 0 0,0 0 0,0 0-1,0 0 1,0 0-1,0 0 0,0 0 1,0 0-1,0 0 1,19 6 0,-19-6 0,24 11 0,-9-6 0,4 1 0,1 1 0,-1 1 0,2-2 0,-4 0 0,0-1 0,-17-5 0,21 4 1,-21-4-1,0 0 0,0 0 0,0 0 1,0 0-1,0 0 1,0 0-1,0 0 1,0 0-1,0 0 0,0 0-1,0 0 0,0 0-3,15 9-5,-15-9-20,0 0-5,0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4:38.7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0B7B9C-B642-4895-BDCB-3E02A57092B3}" emma:medium="tactile" emma:mode="ink">
          <msink:context xmlns:msink="http://schemas.microsoft.com/ink/2010/main" type="inkDrawing" rotatedBoundingBox="19015,16438 19504,18225 19220,18303 18730,16516" semanticType="verticalRange" shapeName="Other">
            <msink:sourceLink direction="with" ref="{074172AF-EAF0-4352-BC03-CDC9D4F2BD0D}"/>
            <msink:sourceLink direction="with" ref="{245B897B-1C09-4946-9C1C-DFF41ED9D9EE}"/>
          </msink:context>
        </emma:interpretation>
      </emma:emma>
    </inkml:annotationXML>
    <inkml:trace contextRef="#ctx0" brushRef="#br0">15 11 8,'0'0'9,"0"0"-1,0 0 0,0 0-2,0 0-1,0 0 0,-18-15-1,18 15 0,0 0 0,0 0 0,0 0-1,0 0 1,0 0 0,0 0-1,0 0 0,0 0 2,0 0-2,0 0 0,0 0-1,0 0 0,0 0 0,0 0 0,0 0-1,0 0 0,0 0-1,0 0 0,0 0 0,0 0 0,0 0 0,0 0 1,0 0-1,0 0 1,0 0 0,0 0 0,0 0 0,18 24 0,-18-24 0,0 0 0,21 21-1,-21-21 1,20 16-1,-20-16 1,19 14-1,-19-14 1,18 14 0,-18-14 0,0 0 0,19 24 0,-19-24 0,8 19 0,-8-19 0,8 19-1,-8-19 1,10 24 0,-10-24-1,13 22 1,-13-22 0,14 20-1,-14-20 1,0 0-1,21 23 0,-21-23 1,0 0-1,24 29 1,-24-29-1,14 19 1,-14-19-1,14 22 1,-14-22-1,13 19 1,-13-19-1,0 0 1,20 22-1,-20-22 1,0 0-1,17 21 0,-17-21 1,0 0-1,13 24 0,-13-24 1,0 0-1,18 29 0,-18-29 1,12 19-1,-12-19 1,11 19-1,-11-19 0,13 22 0,-13-22 1,13 24-1,-13-24 1,12 22 0,-12-22 0,11 21 0,-11-21 1,13 20-1,-13-20 0,0 0 0,14 26-1,-14-26 0,13 19 0,-13-19-1,8 27 1,-8-27-1,9 27 2,-9-27-2,8 30 1,-8-30-1,10 27 1,-10-27 0,9 24 0,-9-24 1,10 21-1,-10-21 0,10 24 1,-10-24-1,8 20 0,-8-20 0,7 19 0,-7-19 1,6 19-1,-6-19 0,0 0 0,12 29 1,-12-29-1,4 19 0,-4-19 0,6 24 0,-6-24 0,2 24 1,-2-24-1,6 26 0,-6-26 0,3 24 0,-3-24 1,5 24-1,-5-24 0,3 24 0,-3-24 0,5 27 0,-5-27 0,3 30 1,-3-30-1,5 35 0,-5-35 0,3 31 0,-3-31 0,6 26 0,-6-26 0,4 28 0,-4-28 0,4 30 0,-4-30 0,4 41 1,-4-19-1,0 4 0,0-4 0,0 0 0,0-1 0,0-1 0,0-1 0,0-19 0,0 32 0,0-32 0,0 27 0,0-27 0,0 26 0,0-26 0,0 23 0,0-23 1,0 24-1,0-24 0,-2 26 0,2-26 0,0 26 0,0-26 0,-5 28 0,5-28 1,-1 27-1,1-27 0,-4 25 0,4-25 0,-4 24 0,4-24 0,-4 24 0,4-24 0,-1 19 0,1-19 0,-5 22 0,5-22 0,-2 19 0,2-19 0,-4 21 0,4-21 0,0 0 0,-3 23 0,3-23 0,0 0 0,-7 24 0,7-24 0,-3 24 0,3-24 0,-6 24 0,6-24 0,-6 24 0,6-24 0,0 0 0,-6 19 0,6-19 0,0 0 0,0 0 0,0 0 0,0 0 0,0 0 0,0 0 0,0 0 0,0 0 0,0 0 0,0 0 0,0 0 1,0 0-1,0 0 0,0 0 0,0 0 0,0 0 0,-7 21-1,7-21 2,0 0-1,-13 22-1,13-22 1,0 0 1,-9 24-1,9-24 0,0 0 0,0 0-1,0 0 1,0 0 0,0 0 0,0 0-1,0 0 0,0 0-1,0 0 0,0 0-1,0 0-2,0 0-2,0 0-6,0 0-16,9-32-6,-9 32 3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4:42.23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4172AF-EAF0-4352-BC03-CDC9D4F2BD0D}" emma:medium="tactile" emma:mode="ink">
          <msink:context xmlns:msink="http://schemas.microsoft.com/ink/2010/main" type="writingRegion" rotatedBoundingBox="18123,16406 18729,16406 18729,17354 18123,17354">
            <msink:destinationLink direction="with" ref="{DF0B7B9C-B642-4895-BDCB-3E02A57092B3}"/>
          </msink:context>
        </emma:interpretation>
      </emma:emma>
    </inkml:annotationXML>
    <inkml:traceGroup>
      <inkml:annotationXML>
        <emma:emma xmlns:emma="http://www.w3.org/2003/04/emma" version="1.0">
          <emma:interpretation id="{661CCA80-2211-48A2-B4A3-C283899D3ADE}" emma:medium="tactile" emma:mode="ink">
            <msink:context xmlns:msink="http://schemas.microsoft.com/ink/2010/main" type="paragraph" rotatedBoundingBox="18123,16406 18729,16406 18729,17354 18123,17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B9A821-5865-428F-B9B9-A27B04342CF6}" emma:medium="tactile" emma:mode="ink">
              <msink:context xmlns:msink="http://schemas.microsoft.com/ink/2010/main" type="line" rotatedBoundingBox="18123,16406 18729,16406 18729,17354 18123,17354"/>
            </emma:interpretation>
          </emma:emma>
        </inkml:annotationXML>
        <inkml:traceGroup>
          <inkml:annotationXML>
            <emma:emma xmlns:emma="http://www.w3.org/2003/04/emma" version="1.0">
              <emma:interpretation id="{3AFA53FD-7C1F-4F2F-8073-819A45AB3D63}" emma:medium="tactile" emma:mode="ink">
                <msink:context xmlns:msink="http://schemas.microsoft.com/ink/2010/main" type="inkWord" rotatedBoundingBox="18123,16406 18729,16406 18729,17354 18123,17354"/>
              </emma:interpretation>
              <emma:one-of disjunction-type="recognition" id="oneOf0">
                <emma:interpretation id="interp0" emma:lang="en-US" emma:confidence="0">
                  <emma:literal>I:</emma:literal>
                </emma:interpretation>
                <emma:interpretation id="interp1" emma:lang="en-US" emma:confidence="0">
                  <emma:literal>I"</emma:literal>
                </emma:interpretation>
                <emma:interpretation id="interp2" emma:lang="en-US" emma:confidence="0">
                  <emma:literal>I?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is.</emma:literal>
                </emma:interpretation>
              </emma:one-of>
            </emma:emma>
          </inkml:annotationXML>
          <inkml:trace contextRef="#ctx0" brushRef="#br0">178 118 0,'0'0'5,"0"0"-1,0 0-1,0 0 0,12 25 0,-12-25 0,0 0-1,0 0 0,21 27 0,-21-27-1,0 0 0,24 23 0,-24-23 0,0 0 0,0 0 0,15 19 0,-15-19 1,0 0-1,0 0 0,0 0 1,0 0-1,0 0 0,19 16 1,-19-16-1,0 0 1,0 0 1,0 0 0,0 0 0,0 0 0,0 0 0,0 0 0,0 0 0,0 0 0,0 0-1,0 0 2,0 0 0,0 0 1,0 0 0,0 0 0,0 0 0,-10-21 0,10 21-1,0 0-1,-19-30-1,19 30 0,-13-20-1,13 20 0,-11-23 0,11 23 0,-11-22 1,11 22-2,-13-22 1,13 22 0,0 0 1,-19-27-2,19 27 1,0 0 0,-21-22 0,21 22 0,0 0-1,0 0 1,-24-20 0,24 20-1,0 0 1,-17-11-1,17 11 1,0 0-1,-18-4 1,18 4-1,0 0 0,-17 0 1,17 0-1,0 0 0,-19-5 0,19 5 0,0 0 1,-18 0-1,18 0 0,0 0 0,0 0 0,0 0 0,-17 5 0,17-5 0,0 0 0,0 0 0,0 0 0,0 0 0,0 0 0,0 0 0,-17 17 0,17-17 0,0 0 0,0 0-2,0 0 0,0 0-4,0 0-2,0 0-8,0 0-17,0 0 1,0 0 0</inkml:trace>
          <inkml:trace contextRef="#ctx0" brushRef="#br0" timeOffset="324.0184">-125 159 8,'0'0'29,"0"0"-1,0 0-14,0 0-5,-11 20-2,11-20 0,0 0-2,-19 11-1,19-11-1,0 0-1,-12 29 0,12-29-1,0 0-3,-7 29-4,7-29-8,0 0-16,0 0 0,0 0 0</inkml:trace>
          <inkml:trace contextRef="#ctx0" brushRef="#br0" timeOffset="527.03">-208 334 18,'-19'38'26,"10"-9"-15,9-29-2,-16 22 0,16-22 0,0 0 1,0 0-2,0 0-4,0 0-1,0 0-2,-10 25-5,10-25-5,0 0-20,0 0 0,0 0 0</inkml:trace>
          <inkml:trace contextRef="#ctx0" brushRef="#br0" timeOffset="781.0445">-300 623 21,'-11'34'28,"-5"-10"1,16-24-22,-15 34-2,15-34 1,0 0 1,0 0-1,0 0 0,0 0-2,0 0-1,0 0-1,-4 20-1,4-20-2,0 0-3,0 0-7,1 22-20,-1-22 1,0 0-1</inkml:trace>
          <inkml:trace contextRef="#ctx0" brushRef="#br0" timeOffset="1015.058">-350 986 2,'0'0'23,"0"28"1,0-28-20,0 0 3,15 31 0,-15-31 1,0 0 0,0 0 0,12 25-2,-12-25-1,0 0-3,0 0-1,2 22-3,-2-22-5,0 0-9,0 22-11,0-22-1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4:43.4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5B897B-1C09-4946-9C1C-DFF41ED9D9EE}" emma:medium="tactile" emma:mode="ink">
          <msink:context xmlns:msink="http://schemas.microsoft.com/ink/2010/main" type="writingRegion" rotatedBoundingBox="18134,18441 18268,17150 19506,17279 19371,18570">
            <msink:destinationLink direction="with" ref="{DF0B7B9C-B642-4895-BDCB-3E02A57092B3}"/>
          </msink:context>
        </emma:interpretation>
      </emma:emma>
    </inkml:annotationXML>
    <inkml:traceGroup>
      <inkml:annotationXML>
        <emma:emma xmlns:emma="http://www.w3.org/2003/04/emma" version="1.0">
          <emma:interpretation id="{5CD75F00-2BBF-4DBC-B740-9F1CBB90E663}" emma:medium="tactile" emma:mode="ink">
            <msink:context xmlns:msink="http://schemas.microsoft.com/ink/2010/main" type="paragraph" rotatedBoundingBox="18225,17547 19096,17547 19096,18510 18225,185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B62519-0F82-4D05-9B05-E841C341441E}" emma:medium="tactile" emma:mode="ink">
              <msink:context xmlns:msink="http://schemas.microsoft.com/ink/2010/main" type="inkBullet" rotatedBoundingBox="18324,17480 19096,18500 18866,18673 18094,17654"/>
            </emma:interpretation>
            <emma:one-of disjunction-type="recognition" id="oneOf0">
              <emma:interpretation id="interp0" emma:lang="en-US" emma:confidence="0">
                <emma:literal>in.</emma:literal>
              </emma:interpretation>
              <emma:interpretation id="interp1" emma:lang="en-US" emma:confidence="0">
                <emma:literal>I":</emma:literal>
              </emma:interpretation>
              <emma:interpretation id="interp2" emma:lang="en-US" emma:confidence="0">
                <emma:literal>inn.</emma:literal>
              </emma:interpretation>
              <emma:interpretation id="interp3" emma:lang="en-US" emma:confidence="0">
                <emma:literal>inns.</emma:literal>
              </emma:interpretation>
              <emma:interpretation id="interp4" emma:lang="en-US" emma:confidence="0">
                <emma:literal>ins.</emma:literal>
              </emma:interpretation>
            </emma:one-of>
          </emma:emma>
        </inkml:annotationXML>
        <inkml:trace contextRef="#ctx0" brushRef="#br0">7 50 19,'0'0'24,"-11"29"-16,11-29 0,8 21 0,-8-21-1,0 0 1,14 29-1,-14-29-3,0 0-1,8 20-3,-8-20-5,16 23-9,-16-23-13,0 0 0</inkml:trace>
        <inkml:trace contextRef="#ctx0" brushRef="#br0" timeOffset="187.0104">162 241 1,'6'32'27,"-6"-32"1,-1 31-1,9-11-19,-8-20-4,1 28-1,-1-28 0,6 35 0,-6-35-2,10 28-2,0-8-7,-10-20-11,0 0-9,17 24 0</inkml:trace>
        <inkml:trace contextRef="#ctx0" brushRef="#br0" timeOffset="355.0202">283 527 17,'0'0'25,"-10"41"0,10-19-19,0-22-3,-3 30-1,3-30 0,0 22-3,0-22-5,0 0-13,9 22-6,-9-22-1</inkml:trace>
        <inkml:trace contextRef="#ctx0" brushRef="#br0" timeOffset="524.03">316 775 3,'0'29'26,"0"-29"-1,-2 20 1,2-20-24,0 0-2,2 24 1,-2-24-3,10 28-3,-10-28-11,0 0-9,20 34-1</inkml:trace>
        <inkml:trace contextRef="#ctx0" brushRef="#br0" timeOffset="712.0407">464 983 4,'10'25'28,"-10"-25"0,2 27 1,-2-27-24,0 0-2,0 0-1,6 25 0,-6-25-1,0 0-2,14 23-4,-14-23-6,18 4-18,-18-4 2,22 0-2</inkml:trace>
        <inkml:trace contextRef="#ctx0" brushRef="#br0" timeOffset="866.0495">618 1069 2,'1'20'26,"-1"-20"1,0 23-2,0-23-20,0 0-4,6 26-1,-6-26-3,23 28-3,-23-28-11,22 6-9,-3 1 0</inkml:trace>
        <inkml:trace contextRef="#ctx0" brushRef="#br0" timeOffset="1034.0592">841 1103 24,'0'0'33,"18"29"1,-18-29-2,-8 20-26,8-20-3,0 0-3,0 0-3,0 0-2,15 25-8,-15-25-19,0 0 0,20-9 0</inkml:trace>
      </inkml:traceGroup>
    </inkml:traceGroup>
    <inkml:traceGroup>
      <inkml:annotationXML>
        <emma:emma xmlns:emma="http://www.w3.org/2003/04/emma" version="1.0">
          <emma:interpretation id="{8B2E70E1-D455-4E0E-9875-D5C9BD5CF125}" emma:medium="tactile" emma:mode="ink">
            <msink:context xmlns:msink="http://schemas.microsoft.com/ink/2010/main" type="paragraph" rotatedBoundingBox="19038,18535 19172,17244 19506,17279 19371,18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8B2578-5AB0-42DC-B389-9C8FCD062BC1}" emma:medium="tactile" emma:mode="ink">
              <msink:context xmlns:msink="http://schemas.microsoft.com/ink/2010/main" type="line" rotatedBoundingBox="19038,18535 19172,17244 19506,17279 19371,18570"/>
            </emma:interpretation>
          </emma:emma>
        </inkml:annotationXML>
        <inkml:traceGroup>
          <inkml:annotationXML>
            <emma:emma xmlns:emma="http://www.w3.org/2003/04/emma" version="1.0">
              <emma:interpretation id="{E924E4AE-DDCF-4C5E-8F76-12A64E9667A2}" emma:medium="tactile" emma:mode="ink">
                <msink:context xmlns:msink="http://schemas.microsoft.com/ink/2010/main" type="inkWord" rotatedBoundingBox="19038,18535 19172,17244 19506,17279 19371,18570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: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&amp;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3001.1717">954 106 18,'0'0'12,"0"0"-1,0 0-2,0 0 0,0 0-1,0 0-1,0 0-1,0 0 0,0 0-2,0 0 0,-18 0 0,18 0-1,0 0 0,0 0 1,0 0-1,0 0 0,0 0 1,0 0-1,0 0 0,0 0 0,0 0 0,0 0-1,-8-21 1,8 21-1,0 0-1,0 0 1,0 0-1,6-26 0,-6 26-1,10-40 1,-5 15-1,6-6 0,2-6 0,1-3 0,-1 2 0,3 5 0,-2 2 0,-3 4 0,-2 5 0,-9 22 1,14-26-1,-14 26 0,0 0 0,0 0 1,0 0-1,0 0 0,0 0 0,0 0-1,0 0 1,0 0 0,0 0 0,0 0 0,0 0 0,0 0 0,0 0 1,0 0-1,0 0 0,0 0 0,0 0 0,0 0 0,0 0 0,20 26 0,-20-26 0,15 27 1,-15-27-1,19 33 0,-6-13 1,-13-20-1,25 38 0,-12-18 1,1 0-1,-1-1 0,-13-19 1,30 39-1,-30-39 0,23 32 0,-23-32 0,15 28 0,-15-28 1,0 0-1,14 19 1,-14-19 0,0 0-1,0 0 1,0 0-1,0 0 1,0 0-1,0 0 0,0 0 0,0 0-1,0 0-2,0 0-2,0 0-12,0 0-17,0 0-2,0 0 1</inkml:trace>
          <inkml:trace contextRef="#ctx0" brushRef="#br0" timeOffset="-2580.1475">1071 712 7,'0'0'14,"0"0"-3,0 0-1,0 0-2,0 0 0,0 0-3,0 0 0,0 0-1,0 0-1,0 0 0,0 0-1,0 0 0,0 0 1,0 0-1,0 0 1,0 0 0,0 0 0,0 0 0,-7 22 0,7-22-1,0 0 0,0 0 0,-4 21 0,4-21-1,0 0 1,-7 21-1,7-21-1,0 0 1,-4 21 0,4-21-1,0 0 1,0 0-1,-6 23 1,6-23 0,0 0 0,-6 27 0,6-27 0,0 0 0,-6 29-1,6-29 1,-6 26-1,6-26 0,-3 20 0,3-20 0,-5 22 0,5-22 0,-5 22 0,5-22 1,0 0-1,-8 25 1,8-25 0,0 0-1,-8 22 1,8-22-1,0 0 1,-9 20-1,9-20 0,0 0 1,0 0-1,-12 22 0,12-22 0,0 0 0,0 0 1,-10 20-1,10-20 0,0 0 0,0 0 0,-8 20 0,8-20 0,0 0 1,0 0-1,-11 22 0,11-22 0,0 0 0,0 0 0,-10 20 0,10-20 0,0 0 0,0 0 0,0 0 1,0 0-1,0 0 0,0 0 0,0 0 0,-14 20 0,14-20 0,0 0 0,0 0 0,-9 21 0,9-21 0,0 0 0,0 0 0,-10 19 0,10-19 0,0 0 0,0 0 0,0 0 0,0 0 0,0 0 0,0 0 0,0 0 0,0 0 1,0 0-1,0 0 0,0 0 0,-16 20 1,16-20-1,0 0 0,0 0 1,0 0-1,0 0 1,0 0-1,0 0 0,0 0 1,0 0-1,0 0 0,0 0 0,0 0 1,0 0-1,0 0 0,0 0 0,0 0 1,0 0-1,0 0 0,0 0 0,0 0 1,0 0-1,0 0 0,0 0-1,0 0 0,0 0 0,0 0-1,0 0-1,0 0-2,0 0-2,0 0-9,0 0-16,0 0 0,-9-24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4:49.96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BDEEAA-BBED-4A65-BC06-797E19D56D41}" emma:medium="tactile" emma:mode="ink">
          <msink:context xmlns:msink="http://schemas.microsoft.com/ink/2010/main" type="inkDrawing" rotatedBoundingBox="21238,16093 21799,18148 21355,18270 20794,16214" semanticType="verticalRange" shapeName="Other">
            <msink:sourceLink direction="with" ref="{158C5D09-27F8-4C78-A08E-CC06DFEFB363}"/>
          </msink:context>
        </emma:interpretation>
      </emma:emma>
    </inkml:annotationXML>
    <inkml:trace contextRef="#ctx0" brushRef="#br0">51 37 6,'-17'-11'7,"17"11"-1,0 0 1,0 0 1,0 0-1,0 0 0,0 0 0,0 0-1,0 0-1,0 0 0,0 0-1,0 0-1,0 0 0,0 0 1,-17-16-1,17 16 0,0 0 0,0 0 0,0 0 0,0 0 0,0 0 0,0 0 0,0 0-1,0 0 0,-18-11-1,18 11-1,0 0 1,0 0-1,0 0 1,0 0 0,0 0 0,0 0 0,0 0 0,0 0 0,0 0 1,0 0-1,0 0 0,0 0 0,0 0 0,0 0 0,0 0-1,0 0 0,0 0 1,0 0-1,0 0 0,0 0 0,0 0 0,0 0 1,19 22-1,-19-22 1,18 18-1,-18-18 1,19 13-1,-19-13 1,17 16 0,-17-16-1,18 15 0,-18-15 0,0 0 1,20 25-1,-20-25 0,0 0 0,0 0 1,19 22-1,-19-22 0,0 0 1,16 25-1,-16-25 0,0 0 0,17 27 1,-17-27-1,13 20 0,-13-20 1,0 0-1,18 14 1,-18-14-1,0 0 0,18 19 1,-18-19-1,0 0 0,13 24 1,-13-24-1,10 23 0,-10-23 1,9 23-1,-9-23 0,8 22 0,-8-22 0,10 23 1,-10-23-1,10 27 0,-10-27 0,11 22 0,-11-22 1,10 25-1,-10-25 0,12 24 0,-12-24 0,12 24 0,-12-24 0,11 24 0,-11-24 0,14 20 0,-14-20 1,9 21-1,-9-21 0,8 20 0,-8-20 0,6 22 0,-6-22 0,8 26 0,-8-26 1,10 27-1,-10-27 0,11 25 0,-11-25 0,14 24 0,-14-24 0,13 20 1,-13-20-1,12 22 0,-12-22 0,12 26 0,-12-26 0,14 25 0,-14-25 0,11 27 0,-11-27 0,11 25 0,-11-25 0,14 26 1,-14-26-1,14 27 0,-14-27 0,15 26 0,-15-26 1,14 25 0,-14-25 0,14 19 1,-14-19-2,0 0 2,13 27-2,-13-27 2,0 0-2,12 25 0,-12-25 0,7 20 0,-7-20 0,11 28 0,-11-28-1,11 34 1,-11-34 0,11 32 0,-11-32-1,11 33 1,-11-33-1,7 23 1,-7-23 0,8 28 0,-8-28 0,7 27 0,-7-27 0,8 28 0,-8-28 1,8 28-1,-8-28 0,10 30 0,-10-30 0,7 31 0,-7-31 0,8 28 0,-8-28 0,6 30 0,-6-30 0,6 28 0,-6-28 0,6 30 0,-6-30 0,6 31 0,-3-12 0,-3-19 0,5 34 0,-5-34 0,5 31 0,-5-31 0,4 31 0,-4-31 0,4 22 0,-4-22 0,4 29 0,-4-29 0,0 37 0,0-37 0,0 39 1,0-20-1,-2 1 0,0 1 0,2-21 0,-4 33 0,4-33 0,-1 34 0,1-34 0,-5 34 0,5-34 0,-6 38 0,4-18 0,-1 0 0,-3 1 0,2-1 0,0-1 0,-1 1 0,5-20 0,-8 36 0,8-36 0,-8 31 0,8-31 0,-8 27 0,8-27 0,-8 24 0,8-24 0,-8 24 0,8-24 0,-9 27 1,9-27-1,-12 27 0,12-27 0,-12 24 0,12-24 0,0 0 0,-15 24 0,15-24 0,0 0 0,0 0 0,-18 23 0,18-23 0,0 0 1,-17 19-1,17-19 0,0 0-1,-21 25 2,21-25-1,-20 20 0,20-20 0,-19 21 0,19-21 0,-18 15 0,18-15 0,0 0 0,0 0 0,-17 16 0,17-16 0,0 0 0,0 0 0,0 0 0,0 0 0,0 0 0,-18 13 1,18-13-1,0 0 0,0 0 0,0 0-1,0 0 1,0 0-2,0 0 1,0 0-1,0 0 0,0 0-1,0 0-3,0 0-4,0 0-16,0 0-8,-8-38-2,16 5 2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4:52.01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8C5D09-27F8-4C78-A08E-CC06DFEFB363}" emma:medium="tactile" emma:mode="ink">
          <msink:context xmlns:msink="http://schemas.microsoft.com/ink/2010/main" type="writingRegion" rotatedBoundingBox="20888,16038 21412,18120 20914,18245 20390,16164">
            <msink:destinationLink direction="with" ref="{21BDEEAA-BBED-4A65-BC06-797E19D56D41}"/>
            <msink:destinationLink direction="with" ref="{1517DB4E-79DC-4823-98CB-D8C63E212596}"/>
          </msink:context>
        </emma:interpretation>
      </emma:emma>
    </inkml:annotationXML>
    <inkml:traceGroup>
      <inkml:annotationXML>
        <emma:emma xmlns:emma="http://www.w3.org/2003/04/emma" version="1.0">
          <emma:interpretation id="{28D839F8-173E-49C2-9D91-798D9FECD96F}" emma:medium="tactile" emma:mode="ink">
            <msink:context xmlns:msink="http://schemas.microsoft.com/ink/2010/main" type="paragraph" rotatedBoundingBox="20888,16038 21412,18120 20914,18245 20390,16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1F9AE-59D1-45E0-A8C2-315BA549CDA9}" emma:medium="tactile" emma:mode="ink">
              <msink:context xmlns:msink="http://schemas.microsoft.com/ink/2010/main" type="line" rotatedBoundingBox="20888,16038 21412,18120 20914,18245 20390,16164"/>
            </emma:interpretation>
          </emma:emma>
        </inkml:annotationXML>
        <inkml:traceGroup>
          <inkml:annotationXML>
            <emma:emma xmlns:emma="http://www.w3.org/2003/04/emma" version="1.0">
              <emma:interpretation id="{BA08E31B-4CBA-4F55-BDCD-B89ED4C4537B}" emma:medium="tactile" emma:mode="ink">
                <msink:context xmlns:msink="http://schemas.microsoft.com/ink/2010/main" type="inkWord" rotatedBoundingBox="20888,16038 21412,18120 20914,18245 20390,16164"/>
              </emma:interpretation>
              <emma:one-of disjunction-type="recognition" id="oneOf0">
                <emma:interpretation id="interp0" emma:lang="en-US" emma:confidence="0">
                  <emma:literal>i....</emma:literal>
                </emma:interpretation>
                <emma:interpretation id="interp1" emma:lang="en-US" emma:confidence="0">
                  <emma:literal>is.</emma:literal>
                </emma:interpretation>
                <emma:interpretation id="interp2" emma:lang="en-US" emma:confidence="0">
                  <emma:literal>i...</emma:literal>
                </emma:interpretation>
                <emma:interpretation id="interp3" emma:lang="en-US" emma:confidence="0">
                  <emma:literal>It....</emma:literal>
                </emma:interpretation>
                <emma:interpretation id="interp4" emma:lang="en-US" emma:confidence="0">
                  <emma:literal>I....</emma:literal>
                </emma:interpretation>
              </emma:one-of>
            </emma:emma>
          </inkml:annotationXML>
          <inkml:trace contextRef="#ctx0" brushRef="#br0">213 162 11,'0'0'16,"0"0"-3,0 0-2,0 0-3,0 0-2,0 0-2,0 0-1,0 0 0,0 0-2,0 0 0,0 0-1,0 0 1,0 0-1,0 0 0,0 0 0,0 0 0,20 13 0,-20-13 0,0 0-1,0 0 2,19 16 0,-19-16 1,0 0 2,0 0 0,0 0 0,0 0 0,0 0 0,0 0 0,0 0-1,0 0 0,0 0-1,0 0 0,0 0 0,0-27-1,0 27 1,0 0 0,-10-22 0,10 22-1,0 0 1,-20-25-1,20 25 0,0 0 0,-17-22 0,17 22-1,0 0 1,-18-20-1,18 20 0,0 0 1,-17-17-1,17 17 0,0 0 1,-25-14-1,25 14 0,0 0 1,-21-6-1,21 6 0,0 0 0,-24-5 0,24 5 1,0 0-1,-23-6 0,23 6 0,-20-7 0,20 7 1,-19-9-1,19 9 0,0 0 0,-17-11 0,17 11 0,0 0 0,0 0 0,0 0 0,0 0 0,0 0-1,0 0 0,0 0 0,-18 0-2,18 0-2,0 0-4,0 0-7,0 0-17,0 0 0,0 0 0</inkml:trace>
          <inkml:trace contextRef="#ctx0" brushRef="#br0" timeOffset="390.0222">-75 113 15,'0'0'29,"0"0"-7,0 0-8,-19-5-3,19 5-5,0 0-4,0 0-4,-3 31-7,3-31-14,0 0-5,-8 25-1</inkml:trace>
          <inkml:trace contextRef="#ctx0" brushRef="#br0" timeOffset="570.0323">-156 275 11,'-14'22'23,"14"-22"-18,0 0 1,-3 27 0,3-27 0,0 0 0,0 0-4,0 0-5,0 0-11,11 29-10</inkml:trace>
          <inkml:trace contextRef="#ctx0" brushRef="#br0" timeOffset="845.0483">-160 511 22,'-5'28'21,"5"-28"-19,0 22-2,0-22 1,3 25-1,-3-25-2,4 25-7,-4-25-12</inkml:trace>
          <inkml:trace contextRef="#ctx0" brushRef="#br0" timeOffset="923.0528">-138 779 3,'0'0'21,"-5"20"-17,5-20-4,3 25-3,-3-25-7</inkml:trace>
          <inkml:trace contextRef="#ctx0" brushRef="#br0" timeOffset="1080.0618">-86 990 25,'-4'29'27,"4"-29"-7,0 0-12,-6 29-3,6-29-5,6 20-8,-6-20-8,18 29-10,-18-29-2</inkml:trace>
          <inkml:trace contextRef="#ctx0" brushRef="#br0" timeOffset="1251.0716">-18 1225 11,'-6'32'27,"6"-32"0,-6 33-13,6-33-12,0 0 0,4 24 0,-4-24-4,16 24-3,-16-24-13,0 0-8,21 25 0</inkml:trace>
          <inkml:trace contextRef="#ctx0" brushRef="#br0" timeOffset="1427.0816">110 1503 0,'4'29'27,"-10"-9"0,8 4-1,-2-24-26,4 36-1,-4-36 1,13 31-1,-13-31-5,20 22-10,-20-22-10,19 15 1</inkml:trace>
          <inkml:trace contextRef="#ctx0" brushRef="#br0" timeOffset="1591.0909">268 1779 21,'-5'39'25,"5"-39"0,-9 27-24,9-27 0,3 23 0,-3-23-4,14 26-6,-14-26-15,16 19-1</inkml:trace>
          <inkml:trace contextRef="#ctx0" brushRef="#br0" timeOffset="1759.1006">397 2085 5,'0'0'29,"-3"33"-2,3-33 2,-4 20-27,4-20-3,11 27-2,-11-27-7,24 22-11,-24-22-7,24 25 1</inkml:trace>
          <inkml:trace contextRef="#ctx0" brushRef="#br0" timeOffset="1902.1088">531 2269 4,'-1'27'29,"1"-27"-2,0 0 2,-6 22-24,6-22-5,0 0-3,19 22-5,-2-6-4,-17-16-15,22 6-1</inkml:trace>
          <inkml:trace contextRef="#ctx0" brushRef="#br0" timeOffset="2046.117">673 2323 3,'0'0'32,"17"20"0,-17-20 1,-6 26-18,6-26-12,0 0-5,3 24-16,-3-24-14,19 0 0,-19 0-1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4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2DB4ADE-2246-43D0-B657-08A61E705255}" emma:medium="tactile" emma:mode="ink">
          <msink:context xmlns:msink="http://schemas.microsoft.com/ink/2010/main" type="writingRegion" rotatedBoundingBox="16402,12793 18263,12793 18263,15386 16402,15386">
            <msink:destinationLink direction="with" ref="{B6EF33EA-61BC-4D75-9BBF-FD6DFB65BEEA}"/>
          </msink:context>
        </emma:interpretation>
      </emma:emma>
    </inkml:annotationXML>
    <inkml:traceGroup>
      <inkml:annotationXML>
        <emma:emma xmlns:emma="http://www.w3.org/2003/04/emma" version="1.0">
          <emma:interpretation id="{D89F0D7E-C03D-494C-A174-84EA10EA7C63}" emma:medium="tactile" emma:mode="ink">
            <msink:context xmlns:msink="http://schemas.microsoft.com/ink/2010/main" type="paragraph" rotatedBoundingBox="16402,12793 18263,12793 18263,15386 16402,15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922104-79C4-4543-9FF1-C081FAD14293}" emma:medium="tactile" emma:mode="ink">
              <msink:context xmlns:msink="http://schemas.microsoft.com/ink/2010/main" type="line" rotatedBoundingBox="16402,12793 18263,12793 18263,15386 16402,15386"/>
            </emma:interpretation>
          </emma:emma>
        </inkml:annotationXML>
        <inkml:traceGroup>
          <inkml:annotationXML>
            <emma:emma xmlns:emma="http://www.w3.org/2003/04/emma" version="1.0">
              <emma:interpretation id="{ACDA36F2-BA37-475C-9092-2FF0571432D4}" emma:medium="tactile" emma:mode="ink">
                <msink:context xmlns:msink="http://schemas.microsoft.com/ink/2010/main" type="inkWord" rotatedBoundingBox="16402,12793 18263,12793 18263,15386 16402,15386">
                  <msink:destinationLink direction="with" ref="{BF900A54-4134-46B3-8986-FB3BB1F5D634}"/>
                  <msink:destinationLink direction="with" ref="{5BA781AA-C219-4514-B306-731CA6E95D9C}"/>
                  <msink:destinationLink direction="with" ref="{DFF812B2-034E-4B1C-8DF7-AA43AC54EB18}"/>
                  <msink:destinationLink direction="with" ref="{9B7AE818-39BE-4AE5-822A-F0609E66C295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261 85 4,'0'0'30,"-4"-36"1,-5 12-11,9 24-7,-31-25-2,31 25-3,-45 0-3,18 15-2,-7 4-1,5 12-1,3 1-1,3 8 0,2 1-1,11 1 1,8-2-1,12-6 1,11-6-1,7-5 1,7-8 0,6-6-1,7-5 1,-6-8-2,3 2-3,-12-15-5,3 8-20,-11-2-1,-25 11 0</inkml:trace>
          <inkml:trace contextRef="#ctx0" brushRef="#br0" timeOffset="1478.0846">1426 2593 14,'0'0'27,"0"0"-10,0 0-5,0 0-1,0 0 0,0 0-3,0 0-2,0 0 0,0 0-2,0 0 0,0 0-2,0 0 0,0 0 0,0 0-1,29-10 0,-12 8 0,6 1 0,5-3-1,6 2 1,4 0-1,4 0 1,-2 0-1,0 0 0,-4 2 1,-4-2-1,-3 2 1,-8 0-1,-21 0 0,26 2 1,-26-2 0,0 0-1,0 0 1,0 0 0,0 0 0,0 0-1,0 0 1,0 0-1,0 0 0,0 0 0,0 0-1,0 0 0,0 0-1,0 0-1,0 0-6,0 0-17,0 0-8,0 0 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4:50.81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058EF7-B147-4523-8577-33EB3C35EB91}" emma:medium="tactile" emma:mode="ink">
          <msink:context xmlns:msink="http://schemas.microsoft.com/ink/2010/main" type="writingRegion" rotatedBoundingBox="21240,16926 22719,16926 22719,17361 21240,17361">
            <msink:destinationLink direction="with" ref="{1517DB4E-79DC-4823-98CB-D8C63E212596}"/>
          </msink:context>
        </emma:interpretation>
      </emma:emma>
    </inkml:annotationXML>
    <inkml:traceGroup>
      <inkml:annotationXML>
        <emma:emma xmlns:emma="http://www.w3.org/2003/04/emma" version="1.0">
          <emma:interpretation id="{28CA47C1-EB78-4ABB-98E7-8970C50E72C2}" emma:medium="tactile" emma:mode="ink">
            <msink:context xmlns:msink="http://schemas.microsoft.com/ink/2010/main" type="paragraph" rotatedBoundingBox="21240,16926 22719,16926 22719,17361 21240,17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7AC2C4-A777-4925-8DE9-3E70ACDC9D1C}" emma:medium="tactile" emma:mode="ink">
              <msink:context xmlns:msink="http://schemas.microsoft.com/ink/2010/main" type="line" rotatedBoundingBox="21240,16926 22719,16926 22719,17361 21240,17361"/>
            </emma:interpretation>
          </emma:emma>
        </inkml:annotationXML>
        <inkml:traceGroup>
          <inkml:annotationXML>
            <emma:emma xmlns:emma="http://www.w3.org/2003/04/emma" version="1.0">
              <emma:interpretation id="{76F9F9EC-34BC-43C4-B552-821FECCF26D4}" emma:medium="tactile" emma:mode="ink">
                <msink:context xmlns:msink="http://schemas.microsoft.com/ink/2010/main" type="inkWord" rotatedBoundingBox="21218,17022 22674,16813 22729,17192 21272,17401"/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v ^</emma:literal>
                </emma:interpretation>
                <emma:interpretation id="interp2" emma:lang="en-US" emma:confidence="0">
                  <emma:literal>V ^</emma:literal>
                </emma:interpretation>
                <emma:interpretation id="interp3" emma:lang="en-US" emma:confidence="0">
                  <emma:literal>vs</emma:literal>
                </emma:interpretation>
                <emma:interpretation id="interp4" emma:lang="en-US" emma:confidence="0">
                  <emma:literal>. ^</emma:literal>
                </emma:interpretation>
              </emma:one-of>
            </emma:emma>
          </inkml:annotationXML>
          <inkml:trace contextRef="#ctx0" brushRef="#br0">0 244 16,'0'0'28,"0"0"-12,0 0-3,0 0 0,0 0-2,0 0-2,0 0-2,0 0-3,0 0-1,0 0-1,0 0 0,0 0-1,0 0 1,24 19-1,-7-7 1,0-2 0,7 5-1,-2 1 1,3 1-1,2-1 0,2 4 0,-1-3 0,-3 2 0,-4-4 0,-2 1-1,-19-16 0,26 20 1,-26-20-1,0 0 1,0 0-1,18 8 1,-18-8-1,0 0 1,0 0 0,0 0 0,0 0 0,0-26 0,0 26-1,3-40 1,3 11-1,2-4 1,2-9-1,0 0 1,3-1-1,-1 6 1,-3 3-2,1 6 2,-4 1-2,-2 7 1,-4 20 0,0-22-1,0 22 0,0 0 1,0 0 0,0 0-1,-6-20 1,6 20 0,0 0 1,0 0-1,0 0 0,0 0 0,0 0-1,0 0-1,0 0-3,-20-7-12,20 7-17,0 0-3,-21-11 2</inkml:trace>
          <inkml:trace contextRef="#ctx0" brushRef="#br1" timeOffset="9686.554">1053 331 9,'0'0'27,"-21"-6"-8,21 6-3,0 0-2,0 0-4,-17-3-1,17 3-2,0 0-1,0 0-2,0 0-2,0 0 1,0 0-2,6-22 0,-6 22 0,16-37 0,-2 5 1,2 0-1,0-9-1,3 1 1,0-2-2,-2 7 1,-1 1 0,-2 10 1,-14 24-1,16-29 1,-16 29 0,0 0 0,0 0 1,0 0-1,0 0-1,0 0 1,0 0-1,0 0-1,0 0 1,0 0 0,0 0 0,0 0 0,0 0 0,0 0 1,0 0-1,22 11 1,-22-11 0,32 31 0,-7-11 0,8 7 0,2-1 1,4 1-2,-4-5 1,-3 1-2,-4-8 2,-4-2-2,-24-13 2,25 14-2,-25-14 2,0 0-1,0 0 1,0 0 0,0 0-1,0 0 1,0 0-2,0 0 0,0 0-5,0 0-12,0 0-17,-27-27-1,27 27-1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5:02.57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53 8 11,'0'0'20,"0"0"-2,0 0-3,0 0-4,0 0 0,-17-4-4,17 4-1,0 0-2,0 0-1,0 0-1,0 0-1,-19-3 1,19 3-1,0 0 1,0 0-1,-18-2 1,18 2-1,0 0 1,0 0-1,0 0 0,0 0 0,0 0 0,0 0-1,10 20 1,-10-20-1,0 0 1,25 27 0,-25-27-1,25 19 1,-25-19 0,27 23-1,-27-23 2,32 24-1,-32-24 0,34 34 1,-16-15-1,1 1-1,-3 2 2,1-2-3,-1 2 2,-3-1-1,-13-21 0,25 35-1,-25-35 2,21 27-1,-21-27 0,20 26 0,-20-26 1,21 32-1,-21-32 0,19 33 1,-9-13-1,-10-20 0,22 37 0,-22-37 1,15 36-1,-15-36 0,13 35 0,-13-35 1,13 31-1,-13-31 0,11 29 0,-11-29 1,13 38-1,-5-16 0,0 0 0,4 3 1,1 3-1,-1-3 0,-1-3 0,1 0 0,0-2 0,-2 2 0,-1-2 0,-4 1 0,1-1 0,1 4 0,-4 2 0,3 1 0,0 4 0,-1-2 0,0 0 0,0 0 0,-1-5 0,2 2 0,-2-4 0,-1 1 0,2-3 0,-5-20 0,5 38 0,-1-19 0,-2 4 0,3-1 0,-4 0 0,3 0 1,0 3-2,0-1 1,2 1 0,-3-1 1,5-4-1,-4 2 1,2-2 0,-2 3 0,-4-23 1,8 37-1,-6-17 0,-1 0-2,-1 2 2,2 1-1,-2-4 0,0-19-1,0 36 1,0-36 0,0 26 0,0-26 0,0 20-1,0-20 2,2 22-2,-2-22 1,0 32 0,0-32 0,0 35 0,-2-13 0,2-2 0,0 2 0,0-1 0,0-1 0,0-20 0,0 37 0,0-37 0,2 33 0,-2-33 0,2 36 0,0-17 0,-2 2 0,0-1 0,0-20 0,0 40 0,0-40 1,-2 33-1,2-33 0,-2 28 0,2-28 0,0 0 0,-4 27 0,4-27 0,0 0 0,-1 25 0,1-25 0,-5 22 0,5-22 0,-8 25 0,8-25 0,-13 33 0,13-33 0,-14 33 0,14-33 1,-14 26-1,14-26 0,-14 27 0,14-27 0,0 0-1,0 0 1,-12 20 0,12-20 0,0 0 0,0 0 0,0 0-1,0 0 1,0 0-1,0 0 0,0 0 0,0 0 0,0 0-1,0 0 0,0 0-1,0 0-2,0 22-6,0-22-10,0 0-14,-8-24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4:59.69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17DB4E-79DC-4823-98CB-D8C63E212596}" emma:medium="tactile" emma:mode="ink">
          <msink:context xmlns:msink="http://schemas.microsoft.com/ink/2010/main" type="inkDrawing" rotatedBoundingBox="22190,15933 22684,18015 22275,18112 21781,16029" semanticType="verticalRange" shapeName="Other">
            <msink:sourceLink direction="with" ref="{42058EF7-B147-4523-8577-33EB3C35EB91}"/>
            <msink:sourceLink direction="with" ref="{158C5D09-27F8-4C78-A08E-CC06DFEFB363}"/>
          </msink:context>
        </emma:interpretation>
      </emma:emma>
    </inkml:annotationXML>
    <inkml:trace contextRef="#ctx0" brushRef="#br0">50 52 10,'0'0'9,"0"0"0,-16-24 0,16 24 0,0 0-1,0 0 0,0 0 0,0 0-1,0 0-1,0 0 1,-17-13-2,17 13-1,0 0 1,0 0-1,0 0 0,0 0-1,-18-16 0,18 16 0,0 0-1,0 0-2,0 0 1,0 0-1,0 0 0,0 0 0,18 9 0,-18-9 0,21 13 0,-21-13 1,27 18 0,-27-18 0,32 22-1,-32-22 1,27 27 0,-27-27 0,29 33-1,-29-33 1,31 34-1,-31-34 1,30 33 0,-30-33-1,27 34 1,-27-34-1,23 28 0,-23-28 1,21 31-1,-21-31 0,24 32 1,-24-32-1,25 31 0,-25-31 1,28 29-1,-28-29 0,27 33 1,-27-33-1,25 33 0,-25-33 1,22 36-1,-10-16 0,-12-20 1,19 38-1,-19-38 0,17 35 1,-6-15-1,-11-20 1,14 33-1,-14-33 0,13 36 1,-13-36-1,11 33 0,-5-13 1,0 2-1,-1 1 0,3-1 1,0 3-1,-2 2 0,2-1 1,0 1-1,2-3 0,-3 3 0,3-3 1,-2 1-1,0-3 0,0-2 0,-1 0 0,0 0 0,-7-20 1,11 33 0,-11-33 0,8 36 0,-5-14 1,3 1-1,-1 1-1,-2-2 1,2 5-1,-2-3 0,1 2-1,0 2 1,-2-6-1,4-2 1,-5-1 0,-1-19 0,2 36 0,-2-36 0,3 27 0,-3-27 0,0 27 1,0-27-1,0 35 0,2-15 0,-1 2 0,-1 3 0,5-3 0,-4 1 0,3-4 0,-4-19 0,4 36 0,-4-36 0,4 31 0,-4-31 0,-4 27 0,4-27 0,-6 34 0,6-14 0,-2 2 0,2 1 1,-1-2-1,2 2-1,-5 0 1,8 0 0,-4-23 0,-4 38 0,4-38 1,-5 37-1,7-16 0,-7 3 0,5 0 0,-3 1 0,1 0 0,-2-1 0,4-2 0,0-22 0,-8 35 0,8-35 0,-8 30 0,8-30 0,-8 22 0,8-22 0,-8 22 1,8-22-1,-13 26 0,13-26 0,-16 30 0,16-30 0,-17 29 0,17-29 0,-17 24 0,17-24 0,0 0 0,0 0 0,-18 22 0,18-22 0,0 0 0,0 0 0,0 0 0,0 0 0,-20 12 0,20-12 0,-17 6 0,17-6 0,-21 11 0,21-11 0,-19 5 0,19-5-1,0 0 1,0 0-1,0 0 1,0 0-1,0 0 0,0 0 0,0 0-1,0 0-1,-17 0-2,17 0-5,0 0-10,6-25-14,-4 3-1,12 0 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3:55:03.23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0 179 28,'0'0'32,"0"0"-11,0 0-5,0 0-6,0 0-3,17 0-2,-17 0-2,30 20-1,-11-7-1,2 2 1,10 5-1,-2-2 0,6 5 0,-6-4 0,0 1 0,-6-2 0,1-3 0,-5-1 0,-19-14 0,19 20-1,-19-20 1,0 0 0,0 0 0,0 0-1,0 0 1,0 0 0,0 0-1,0 0 1,0 0-1,19-25 1,-13-1-1,2-5 1,2-9-1,3-2 0,1-5 0,-1-1 0,1 10 0,-5 5 1,1 8-1,-4 5 1,-6 20-1,0 0 1,0 0-1,0 0 1,0 0-1,0 0 0,0 0-1,0 0-2,0 0-3,0 0-25,8-19-6,-8 19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3T21:58:18.9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8554B67-02B3-4372-827A-7E8FD44D3B9A}" emma:medium="tactile" emma:mode="ink">
          <msink:context xmlns:msink="http://schemas.microsoft.com/ink/2010/main" type="inkDrawing" rotatedBoundingBox="1905,17085 3739,16809 3744,16841 1910,17117" shapeName="Other"/>
        </emma:interpretation>
      </emma:emma>
    </inkml:annotationXML>
    <inkml:trace contextRef="#ctx0" brushRef="#br0">1807 2 14,'0'0'18,"0"0"-4,0 0 1,0 0-1,-17-2-2,17 2-2,0 0-2,0 0-1,-25 0-2,25 0-1,-17 0-1,17 0 0,-21 0-1,21 0-1,-25 2 0,25-2 1,-28 0-1,28 0 0,-31-2-1,14 4 1,-4 0 0,-1 0-1,-3 2 1,-2 1-1,-3 1 0,-1 0 1,-3-1-1,-2 3 1,-2-2-1,2 1 1,-2-3-1,0 2 1,0-3-1,0 3 0,-2 0 1,-4-1-1,0 3 0,-1 0 0,1 1 0,-2 2 1,-1 1-1,5-1 0,2-3 0,6 1 0,4-1 1,3-3-1,2-1 0,4-2 0,0-2 0,4 2 1,-2-2-1,2 2 0,0-4 0,0 4 0,17-2 1,-34 2-2,17 0 2,-2 0-1,0-1 0,0 1 0,2 2 0,-2-2 0,1 0 0,18-2 0,-30 4 0,30-4 0,-25 3 0,25-3 0,-23 2 0,23-2 0,-19 2 0,19-2 0,-19 2 0,19-2 0,-17 2 0,17-2 0,-17 2 0,17-2 0,0 0 0,-19 2 0,19-2 0,0 0 0,0 0 0,-17 4 0,17-4 0,0 0 0,-28 5 0,28-5 0,-31 6 0,31-6 0,-28 4 0,28-4 0,-25 4-1,25-4 1,0 0 0,0 0 0,0 0 0,0 0 0,0 0-1,-17 0 2,17 0-1,0 0 0,-25 1 0,25-1 0,-26 2 0,26-2-1,-23 2 0,23-2-1,-17 4-1,17-4-3,0 0-2,0 0-6,0 0-10,0 0-12,26 8 2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3T21:58:20.83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4048E0A-1217-4847-8846-EC3E3212EF3D}" emma:medium="tactile" emma:mode="ink">
          <msink:context xmlns:msink="http://schemas.microsoft.com/ink/2010/main" type="inkDrawing" rotatedBoundingBox="545,16604 584,17777 544,17779 505,16605" semanticType="callout" shapeName="Other">
            <msink:sourceLink direction="with" ref="{A0BFC393-4223-4922-9992-08C46CBE8815}"/>
          </msink:context>
        </emma:interpretation>
      </emma:emma>
    </inkml:annotationXML>
    <inkml:trace contextRef="#ctx0" brushRef="#br0">26 0 3,'0'0'28,"0"0"1,0 0-19,0 0-2,0 0 2,0 0-3,0 0-1,-3 33-1,-5-13-1,6 20-1,-6 8 0,7 20-2,-3 13 0,4 16-1,2 8 1,3 1-2,-1 4 2,4-6-2,-3-7 1,3-18 0,-2-16-1,-1-18 1,-1-11-1,-2-11-1,-2-23-1,0 0-3,10 21-4,-20-38-13,10 17-9,0-36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3T21:58:20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5860715-D116-4DE6-A3AF-0B5316DCCD4D}" emma:medium="tactile" emma:mode="ink">
          <msink:context xmlns:msink="http://schemas.microsoft.com/ink/2010/main" type="writingRegion" rotatedBoundingBox="407,16769 2554,16840 2532,17524 384,17453"/>
        </emma:interpretation>
      </emma:emma>
    </inkml:annotationXML>
    <inkml:traceGroup>
      <inkml:annotationXML>
        <emma:emma xmlns:emma="http://www.w3.org/2003/04/emma" version="1.0">
          <emma:interpretation id="{CC68667E-CE70-41BD-9EC5-FDD7C30517D5}" emma:medium="tactile" emma:mode="ink">
            <msink:context xmlns:msink="http://schemas.microsoft.com/ink/2010/main" type="paragraph" rotatedBoundingBox="407,16769 2554,16840 2532,17524 384,17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A02766-599B-4575-9E5B-63F2658BBF98}" emma:medium="tactile" emma:mode="ink">
              <msink:context xmlns:msink="http://schemas.microsoft.com/ink/2010/main" type="line" rotatedBoundingBox="407,16769 2554,16840 2532,17524 384,17453"/>
            </emma:interpretation>
          </emma:emma>
        </inkml:annotationXML>
        <inkml:traceGroup>
          <inkml:annotationXML>
            <emma:emma xmlns:emma="http://www.w3.org/2003/04/emma" version="1.0">
              <emma:interpretation id="{A0BFC393-4223-4922-9992-08C46CBE8815}" emma:medium="tactile" emma:mode="ink">
                <msink:context xmlns:msink="http://schemas.microsoft.com/ink/2010/main" type="inkWord" rotatedBoundingBox="407,16769 2554,16840 2532,17524 384,17453">
                  <msink:destinationLink direction="with" ref="{D4048E0A-1217-4847-8846-EC3E3212EF3D}"/>
                </msink:context>
              </emma:interpretation>
              <emma:one-of disjunction-type="recognition" id="oneOf0">
                <emma:interpretation id="interp0" emma:lang="en-US" emma:confidence="0">
                  <emma:literal>0=71</emma:literal>
                </emma:interpretation>
                <emma:interpretation id="interp1" emma:lang="en-US" emma:confidence="0">
                  <emma:literal>0th</emma:literal>
                </emma:interpretation>
                <emma:interpretation id="interp2" emma:lang="en-US" emma:confidence="0">
                  <emma:literal>07th</emma:literal>
                </emma:interpretation>
                <emma:interpretation id="interp3" emma:lang="en-US" emma:confidence="0">
                  <emma:literal>Oft</emma:literal>
                </emma:interpretation>
                <emma:interpretation id="interp4" emma:lang="en-US" emma:confidence="0">
                  <emma:literal>oft</emma:literal>
                </emma:interpretation>
              </emma:one-of>
            </emma:emma>
          </inkml:annotationXML>
          <inkml:trace contextRef="#ctx0" brushRef="#br0">167 0 4,'0'0'26,"-27"19"-10,6-15-4,10 15-1,-14-10-3,12 14 0,-10 0-3,12 9-1,-7-4-1,11 8-2,-1 0 0,6 2-2,4 2 1,6-4-1,5-4 1,2-5-1,10-5 1,2-9-1,5-7 1,6-10 0,8-11 0,1-7 1,1-9 0,-3-1 0,-7-4 1,-3 2 0,-15-4 1,-8 6 0,-24 2-2,-7 3 2,-13 3-1,-4 3 0,-6 0-2,0 6 1,6 4-4,-2-5-3,21 18-7,-6-13-18,23 11 0,-9-25-2</inkml:trace>
          <inkml:trace contextRef="#ctx0" brushRef="#br0" timeOffset="759.0434">549 260 5,'0'0'29,"0"0"-1,0 0-17,0 0-2,0 0-2,0 0-3,0 0-1,17 5-1,-17-5-1,0 0 0,30 4 0,-11 2 0,4-4 0,6 1 1,-1 1-1,4 0 0,-5-2-1,-2 2 1,-4-2-1,-21-2-2,26 5-2,-26-5-4,0 0-24,0 0 2,0 0-1</inkml:trace>
          <inkml:trace contextRef="#ctx0" brushRef="#br0" timeOffset="1012.0578">579 439 13,'0'0'29,"0"0"0,6 17-21,-6-17-2,30-3-1,-9-1-2,10 4 0,-3-6 0,6 6-1,-3-2-1,-5 4 0,-5-4 0,-21 2-3,29 4-2,-29-4-15,0 0-11,0 0-1</inkml:trace>
          <inkml:trace contextRef="#ctx0" brushRef="#br0" timeOffset="1349.0772">900 173 5,'0'0'28,"-11"17"-1,11-17-19,0 0-1,0 0 0,25-8 0,-25 8-2,40 0 0,-17-2-1,9 6-2,-4-4 0,7 4-1,-5-2-1,4-1 1,-3-1-1,-1 2 1,-3-2-1,-5 0 0,-3 0 1,-19 0-2,25-2 0,-25 2-3,0 0-8,0 0-19,0 0-1</inkml:trace>
          <inkml:trace contextRef="#ctx0" brushRef="#br0" timeOffset="1636.0936">1106 267 0,'0'0'26,"0"0"1,0 0-20,0 0 2,0 0-1,2 19 0,1 0-2,-3-19 0,-3 42-2,-5-18 0,4 8-2,-5-1-1,1 1-1,-1-2-1,-3-7-1,7 5-3,5-28-2,-12 36-7,12-36-9,0 0-7</inkml:trace>
          <inkml:trace contextRef="#ctx0" brushRef="#br0" timeOffset="2390.1367">1151 218 5,'0'0'23,"0"0"-13,0 0-7,0 0 1,0 0 0,0 0-1,0 0 1,0 0 1,0 0 1,16 17 1,-16-17 0,0 0 0,0 0-1,-2 19 0,2-19-3,0 0 0,2 26-1,1-9-2,1 0 1,2 4-1,2-2 0,1 2 0,-1 4 0,1-3 0,-1 1 0,-1 0 1,-1-4-1,0-2 0,-6-17-1,9 24 1,-9-24 0,0 0 0,0 0 0,10 17 0,-10-17 0,0 0 0,0 0 0,0 0 0,0 0 1,0 0-1,0 0 0,0 0 1,0 0-1,0 0-1,0 0 1,0 0 0,0 0-1,0 0 1,0 0-1,0 0 1,0 0 0,17 2 0,-17-2 1,0 0-1,0 0 1,0 0-1,0 0 1,0 0-1,0 0 0,0 0 1,0 0-1,0 0 1,0 0-1,0 0 0,0 0 0,0 0 1,0 0-1,0 0 0,0 0-1,0 0 1,0 0-2,0 0 0,0 0-2,0 0-5,0 0-19,0 0-3,0 0 0</inkml:trace>
          <inkml:trace contextRef="#ctx0" brushRef="#br0" timeOffset="-865.0495">2001-51 5,'0'0'14,"2"-19"-1,-2 19 0,0 0-2,0 0 1,0 0 0,0 0-1,0 0-1,0 0-2,0 0-1,0 0-2,0 0-1,4 17-1,-4-17-1,-12 23-1,3-4 0,-1 6 0,-7 3-1,-2 8 0,-2 4 0,-3-1-1,-1-1 1,2-4 0,0-3 0,4-5-1,4-7 1,15-19-1,-19 19 0,19-19 0,0 0 0,0 0 0,0 0 0,0 0 1,0 0-1,0 0 0,29 9 1,-12-3 0,6 0 0,5 3 0,2 1 0,5 3 0,-1 4 0,0 0 0,-2 0 1,-5-2-1,-4 0 0,-6-3 1,-17-12-1,21 15 1,-21-15-1,0 0 0,0 0-2,0 0-7,19 2-23,-19-2-1,4-19-1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3T22:00:16.21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1807 2 14,'0'0'18,"0"0"-4,0 0 1,0 0-1,-17-2-2,17 2-2,0 0-2,0 0-1,-25 0-2,25 0-1,-17 0-1,17 0 0,-21 0-1,21 0-1,-25 2 0,25-2 1,-28 0-1,28 0 0,-31-2-1,14 4 1,-4 0 0,-1 0-1,-3 2 1,-2 1-1,-3 1 0,-1 0 1,-3-1-1,-2 3 1,-2-2-1,2 1 1,-2-3-1,0 2 1,0-3-1,0 3 0,-2 0 1,-4-1-1,0 3 0,-1 0 0,1 1 0,-2 2 1,-1 1-1,5-1 0,2-3 0,6 1 0,4-1 1,3-3-1,2-1 0,4-2 0,0-2 0,4 2 1,-2-2-1,2 2 0,0-4 0,0 4 0,17-2 1,-34 2-2,17 0 2,-2 0-1,0-1 0,0 1 0,2 2 0,-2-2 0,1 0 0,18-2 0,-30 4 0,30-4 0,-25 3 0,25-3 0,-23 2 0,23-2 0,-19 2 0,19-2 0,-19 2 0,19-2 0,-17 2 0,17-2 0,-17 2 0,17-2 0,0 0 0,-19 2 0,19-2 0,0 0 0,0 0 0,-17 4 0,17-4 0,0 0 0,-28 5 0,28-5 0,-31 6 0,31-6 0,-28 4 0,28-4 0,-25 4-1,25-4 1,0 0 0,0 0 0,0 0 0,0 0 0,0 0-1,-17 0 2,17 0-1,0 0 0,-25 1 0,25-1 0,-26 2 0,26-2-1,-23 2 0,23-2-1,-17 4-1,17-4-3,0 0-2,0 0-6,0 0-10,0 0-12,26 8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3T22:00:16.21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26 0 3,'0'0'28,"0"0"1,0 0-19,0 0-2,0 0 2,0 0-3,0 0-1,-3 33-1,-5-13-1,6 20-1,-6 8 0,7 20-2,-3 13 0,4 16-1,2 8 1,3 1-2,-1 4 2,4-6-2,-3-7 1,3-18 0,-2-16-1,-1-18 1,-1-11-1,-2-11-1,-2-23-1,0 0-3,10 21-4,-20-38-13,10 17-9,0-36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3T22:00:16.2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167 0 4,'0'0'26,"-27"19"-10,6-15-4,10 15-1,-14-10-3,12 14 0,-10 0-3,12 9-1,-7-4-1,11 8-2,-1 0 0,6 2-2,4 2 1,6-4-1,5-4 1,2-5-1,10-5 1,2-9-1,5-7 1,6-10 0,8-11 0,1-7 1,1-9 0,-3-1 0,-7-4 1,-3 2 0,-15-4 1,-8 6 0,-24 2-2,-7 3 2,-13 3-1,-4 3 0,-6 0-2,0 6 1,6 4-4,-2-5-3,21 18-7,-6-13-18,23 11 0,-9-25-2</inkml:trace>
  <inkml:trace contextRef="#ctx0" brushRef="#br0" timeOffset="1">549 260 5,'0'0'29,"0"0"-1,0 0-17,0 0-2,0 0-2,0 0-3,0 0-1,17 5-1,-17-5-1,0 0 0,30 4 0,-11 2 0,4-4 0,6 1 1,-1 1-1,4 0 0,-5-2-1,-2 2 1,-4-2-1,-21-2-2,26 5-2,-26-5-4,0 0-24,0 0 2,0 0-1</inkml:trace>
  <inkml:trace contextRef="#ctx0" brushRef="#br0" timeOffset="2">579 439 13,'0'0'29,"0"0"0,6 17-21,-6-17-2,30-3-1,-9-1-2,10 4 0,-3-6 0,6 6-1,-3-2-1,-5 4 0,-5-4 0,-21 2-3,29 4-2,-29-4-15,0 0-11,0 0-1</inkml:trace>
  <inkml:trace contextRef="#ctx0" brushRef="#br0" timeOffset="3">900 173 5,'0'0'28,"-11"17"-1,11-17-19,0 0-1,0 0 0,25-8 0,-25 8-2,40 0 0,-17-2-1,9 6-2,-4-4 0,7 4-1,-5-2-1,4-1 1,-3-1-1,-1 2 1,-3-2-1,-5 0 0,-3 0 1,-19 0-2,25-2 0,-25 2-3,0 0-8,0 0-19,0 0-1</inkml:trace>
  <inkml:trace contextRef="#ctx0" brushRef="#br0" timeOffset="4">1106 267 0,'0'0'26,"0"0"1,0 0-20,0 0 2,0 0-1,2 19 0,1 0-2,-3-19 0,-3 42-2,-5-18 0,4 8-2,-5-1-1,1 1-1,-1-2-1,-3-7-1,7 5-3,5-28-2,-12 36-7,12-36-9,0 0-7</inkml:trace>
  <inkml:trace contextRef="#ctx0" brushRef="#br0" timeOffset="5">1151 218 5,'0'0'23,"0"0"-13,0 0-7,0 0 1,0 0 0,0 0-1,0 0 1,0 0 1,0 0 1,16 17 1,-16-17 0,0 0 0,0 0-1,-2 19 0,2-19-3,0 0 0,2 26-1,1-9-2,1 0 1,2 4-1,2-2 0,1 2 0,-1 4 0,1-3 0,-1 1 0,-1 0 1,-1-4-1,0-2 0,-6-17-1,9 24 1,-9-24 0,0 0 0,0 0 0,10 17 0,-10-17 0,0 0 0,0 0 0,0 0 0,0 0 1,0 0-1,0 0 0,0 0 1,0 0-1,0 0-1,0 0 1,0 0 0,0 0-1,0 0 1,0 0-1,0 0 1,0 0 0,17 2 0,-17-2 1,0 0-1,0 0 1,0 0-1,0 0 1,0 0-1,0 0 0,0 0 1,0 0-1,0 0 1,0 0-1,0 0 0,0 0 0,0 0 1,0 0-1,0 0 0,0 0-1,0 0 1,0 0-2,0 0 0,0 0-2,0 0-5,0 0-19,0 0-3,0 0 0</inkml:trace>
  <inkml:trace contextRef="#ctx0" brushRef="#br0" timeOffset="6">2001-51 5,'0'0'14,"2"-19"-1,-2 19 0,0 0-2,0 0 1,0 0 0,0 0-1,0 0-1,0 0-2,0 0-1,0 0-2,0 0-1,4 17-1,-4-17-1,-12 23-1,3-4 0,-1 6 0,-7 3-1,-2 8 0,-2 4 0,-3-1-1,-1-1 1,2-4 0,0-3 0,4-5-1,4-7 1,15-19-1,-19 19 0,19-19 0,0 0 0,0 0 0,0 0 0,0 0 1,0 0-1,0 0 0,29 9 1,-12-3 0,6 0 0,5 3 0,2 1 0,5 3 0,-1 4 0,0 0 0,-2 0 1,-5-2-1,-4 0 0,-6-3 1,-17-12-1,21 15 1,-21-15-1,0 0 0,0 0-2,0 0-7,19 2-23,-19-2-1,4-19-1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48.78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6EF33EA-61BC-4D75-9BBF-FD6DFB65BEEA}" emma:medium="tactile" emma:mode="ink">
          <msink:context xmlns:msink="http://schemas.microsoft.com/ink/2010/main" type="inkDrawing" rotatedBoundingBox="19234,16767 20105,13430 20585,13556 19715,16892" semanticType="verticalRange" shapeName="Other">
            <msink:sourceLink direction="with" ref="{42DB4ADE-2246-43D0-B657-08A61E705255}"/>
            <msink:destinationLink direction="from" ref="{056CF38F-922F-489F-A4A3-9DB738AED204}"/>
          </msink:context>
        </emma:interpretation>
      </emma:emma>
    </inkml:annotationXML>
    <inkml:trace contextRef="#ctx0" brushRef="#br0">773 17 13,'0'0'25,"0"0"-7,6-19-4,-6 19-3,0 0-3,0 0-2,-4 17-1,6 10-2,-2-1 0,3 21-1,-1 6 0,4 17 1,-4 10-1,6 11 1,-7 1-2,5 3 1,-4-4-2,2 0 2,-4-6-2,4-4 1,-4-3-1,2-6 0,-1-4 0,1-4 0,0-3 0,0-3 0,2-5 0,0-2-1,-2-5 1,0-6 0,-1-1 0,1-5 1,-2-3-1,2-7 0,-2-3 0,0-4 1,0-17-1,2 17 0,-2-17 0,0 0 0,0 0 1,0 0-1,0 0 0,0 0-1,0 0 1,0 0-1,0 0 1,0 0-1,0 0 1,0 0-1,0 0 1,0 0 0,0 0 0,0 0 0,0 0 0,0 0 0,0 0 1,0 0-1,0 0 1,0 0-1,0 0 1,0 0 0,0 0-1,0 0 0,-21 17 1,21-17-1,-23 21 0,23-21 0,-30 38-1,15-12 1,-4 7 0,0 2 1,-4 5-2,0 4 2,0 1-2,-3 1 2,-1 1-2,1 0 2,1-1-1,0 1 0,0 0 0,1 1 0,1-1 0,2 0-1,0 0 1,0-1 0,2-3 0,2 1-1,0-4 1,0-3 0,0 5 0,-6 2 1,0-3-1,-4 5 0,3 1 0,-3 4 0,-1-2 0,1 2 0,0-3 0,6-5 0,4-1 0,0-4 0,4-8 0,2-4 0,1-5 0,2-2 1,8-19-2,-13 19-3,13-19-4,0 0-12,0 0-12,8-17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3T21:58:17.1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F5411A-2161-4FC6-B831-D9B85C7D1B59}" emma:medium="tactile" emma:mode="ink">
          <msink:context xmlns:msink="http://schemas.microsoft.com/ink/2010/main" type="writingRegion" rotatedBoundingBox="3323,13516 541,14172 272,13031 3054,12375"/>
        </emma:interpretation>
      </emma:emma>
    </inkml:annotationXML>
    <inkml:traceGroup>
      <inkml:annotationXML>
        <emma:emma xmlns:emma="http://www.w3.org/2003/04/emma" version="1.0">
          <emma:interpretation id="{9E0400BB-CC70-4D07-AA2F-EF9849B67AE7}" emma:medium="tactile" emma:mode="ink">
            <msink:context xmlns:msink="http://schemas.microsoft.com/ink/2010/main" type="paragraph" rotatedBoundingBox="3323,13516 541,14172 272,13031 3054,12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B198F-0A5C-43E4-AF0E-2E63757C7491}" emma:medium="tactile" emma:mode="ink">
              <msink:context xmlns:msink="http://schemas.microsoft.com/ink/2010/main" type="line" rotatedBoundingBox="3323,13516 541,14172 272,13031 3054,12375"/>
            </emma:interpretation>
          </emma:emma>
        </inkml:annotationXML>
        <inkml:traceGroup>
          <inkml:annotationXML>
            <emma:emma xmlns:emma="http://www.w3.org/2003/04/emma" version="1.0">
              <emma:interpretation id="{61E5C6CF-2F73-46F8-BF9C-49BBCACD778D}" emma:medium="tactile" emma:mode="ink">
                <msink:context xmlns:msink="http://schemas.microsoft.com/ink/2010/main" type="inkWord" rotatedBoundingBox="3323,13516 541,14172 272,13031 3054,12375"/>
              </emma:interpretation>
              <emma:one-of disjunction-type="recognition" id="oneOf0">
                <emma:interpretation id="interp0" emma:lang="en-US" emma:confidence="0">
                  <emma:literal>9=05</emma:literal>
                </emma:interpretation>
                <emma:interpretation id="interp1" emma:lang="en-US" emma:confidence="0">
                  <emma:literal>4=05</emma:literal>
                </emma:interpretation>
                <emma:interpretation id="interp2" emma:lang="en-US" emma:confidence="0">
                  <emma:literal>9=0</emma:literal>
                </emma:interpretation>
                <emma:interpretation id="interp3" emma:lang="en-US" emma:confidence="0">
                  <emma:literal>4=0</emma:literal>
                </emma:interpretation>
                <emma:interpretation id="interp4" emma:lang="en-US" emma:confidence="0">
                  <emma:literal>tot</emma:literal>
                </emma:interpretation>
              </emma:one-of>
            </emma:emma>
          </inkml:annotationXML>
          <inkml:trace contextRef="#ctx0" brushRef="#br0">-422 571 4,'0'0'31,"0"0"-3,0 0-12,0 0 0,0 0-7,0 0-2,-19 6-3,19-6-1,-9 21-1,7-4-2,-2 2 1,2 5-1,2 5 0,0-1 0,2 2 0,2-1 0,3 1 0,5-4-1,-4 1 1,5-3 0,-2-7-1,4 0 1,-15-17 0,31 21-1,-31-21 1,28 6 0,-28-6 0,31-23 1,-14 4-1,-2-7 0,0-4 1,2-4 0,-5-4 0,-1 0-1,-3 0 1,-4 6 0,-6 0 0,-2 5 0,-6 3 0,1 3 1,-4 0-1,13 21 0,-29-28 0,29 28 0,-27-19 0,27 19-1,-24-8 0,24 8 0,-23 4 0,23-4 0,-23 19-1,23-19 0,-21 34 1,12-17-1,1 4 0,2-4 0,5 2 1,1-19-1,0 24-1,0-24-1,3 17-4,-3-17-7,0 0-17,0 0-2,0 0-1</inkml:trace>
          <inkml:trace contextRef="#ctx0" brushRef="#br0" timeOffset="-946.0541">-830 564 19,'0'0'27,"0"0"-14,0 0-3,0 0-1,0 0-4,0 0 1,0 0-2,0 0-1,0 0 0,0 0 0,0 0-2,0 0 0,0 0 0,0 0 0,17-2-1,-17 2 0,23 3 0,-23-3 0,34 4 1,-11 0-1,1-4 0,-1 4 1,-2-2-1,-4-2 0,-17 0 1,27 0-1,-27 0 1,0 0 0,0 0 0,0 0 0,17 0 0,-17 0-1,0 0-2,0 0-1,0 0-4,0 0-6,0 0-14,0 0-5</inkml:trace>
          <inkml:trace contextRef="#ctx0" brushRef="#br0" timeOffset="-633.0359">-808 730 0,'2'17'26,"-2"-17"-16,25-4-1,-4 10 2,-21-6-2,42-2-1,-23-2-2,5 8 1,-6-8-3,2 6-1,-20-2 0,27 0-1,-27 0 0,0 0-1,17-2 0,-17 2-2,0 0-5,0 0-6,0 0-10,0 0-8,0 0-1</inkml:trace>
          <inkml:trace contextRef="#ctx0" brushRef="#br0" timeOffset="-1869.1069">-1163 336 5,'-11'-20'13,"11"20"-3,-21-21 1,3 9-2,18 12 1,-39-5-3,21 10-1,-6-1-2,3 9 0,-4 3-2,8 4-1,0 3 0,6 6-1,5 1 0,2 2-1,8 2 1,2 0-1,7-2 0,0 0 1,6-3-1,0-6 1,4-3-1,2-5 1,1-7 0,1-8 1,5-8-1,-1-5 1,-1-6 1,0-2-1,-3-3 2,-2 3-1,-12-5 0,0 7 0,-15-4 0,-5 2 0,-12 4 0,2 0-1,-10 2 0,2-2-2,5 7-3,-5-7-2,25 17-12,-31-7-12,31 7 0</inkml:trace>
          <inkml:trace contextRef="#ctx0" brushRef="#br0" timeOffset="-1435.0818">-1211-33 24,'0'0'14,"0"0"-1,-9-19 0,9 19-3,0 0-3,0 0 0,0 0-3,2 35 0,-2-11-3,2 10 0,0 10 0,3 9-1,-3 11 1,8 10-1,-6 0 1,5 3 0,-5 1 1,3 1-1,-7-1 0,4-1 0,-2-8 0,2-5 0,0-5 0,0-6 0,-1-10-1,3-7 0,-2-11 0,2-8 0,-6-17 0,5 21-2,-5-21-1,0 0-3,0 0-4,0 0-7,0 0-13,10-25-1</inkml:trace>
          <inkml:trace contextRef="#ctx0" brushRef="#br0" timeOffset="-4932.2821">0 240 4,'0'0'10,"0"0"0,0 0-1,0 0-1,0 0-2,0 0 0,0 0-1,19-6 0,-19 6-2,17-5 0,-17 5 1,27-8-1,-8 2-1,2 4 0,2-3 0,0 1-1,3-2 2,1 3-2,1-3 1,5 2-1,-7-2 1,5 3-1,-7-1 0,5 2 1,-6-2-1,0 2-1,-4 0 1,1 2-1,-2-2 1,1 1-1,-2-1 1,0 0-1,0-2 1,0 2 0,-17 2-1,30-4 1,-30 4 0,27-3 0,-27 3-1,27-2 1,-27 2-1,28 0 0,-9-2 1,-2 0-1,4 0 0,2 0 0,0 0 0,0 0 1,-1-2-1,3 3 0,-4-1 0,4-2 0,-4 0 0,0 0 0,0 1 1,-2-1-1,1-2 0,-1 2 0,-1-1 1,-1 1-1,-17 4 0,30-10 1,-30 10-1,27-7 0,-27 7 0,26-6 0,-26 6 1,27-6-1,-27 6 0,28-5 0,-28 5 0,33-8 1,-33 8-1,30-9 0,-11 3 0,-2 2 1,0 1-1,0-1 0,3 0 0,-20 4 1,26-6-1,-26 6 0,23-4 0,-23 4 0,0 0 1,21-1-1,-21 1 0,0 0 0,0 0 1,0 0-1,19 0 0,-19 0 0,0 0 0,0 0 1,0 0 0,0 0-1,0 0 1,0 0 0,0 0-1,0 0 1,0 0 0,0 0-1,0 0 0,0 0 1,0 0-1,0 0 0,0 0 0,0 0 0,0 0 0,0 0 1,0 0-1,0 0-1,0 0 2,0 0-2,0 0 1,0 0 0,0 0 0,0 0 0,0 0 0,0 0 0,0 0-1,0 0-1,0 0-6,0 0-12,0 0-13,0 0 0</inkml:trace>
          <inkml:trace contextRef="#ctx0" brushRef="#br0" timeOffset="-3462.198">428 7 16,'10'-19'12,"-10"19"1,0 0-2,0 0-4,0 0-1,0 0-2,0 0 0,0 0 0,0 0-1,0 0 0,0 0 1,-8 23-1,8-23-1,-19 26 0,19-26-1,-27 36 0,10-15-1,0 0 0,0-2 0,0 0 1,17-19-1,-25 26 0,25-26 0,-17 19 0,17-19 0,0 0 0,0 0 0,0 0 0,-13 17 0,13-17 0,0 0 0,0 0 1,0 0-1,0 0 1,0 0-1,0 0 1,0 0 0,0 0 0,0 0 0,0 0 0,0 0 0,0 0 0,0 0-1,0 0 1,0 0-1,0 0 0,0 0 0,0 0 0,0 0 0,0 0 0,0 0 0,0 0 0,17 6 0,-17-6 0,19 17 1,-19-17-1,30 25 1,-13-8-1,2-2 1,0 2-1,-1 0 1,-1-4-2,-17-13 2,26 23-2,-26-23 1,0 0 1,19 13-1,-19-13-1,0 0 2,0 0 1,0 0-2,0 0 2,0 0-2,0 0-1,0 0 1,0 0-1,0 0-6,0 0-22,0 0-2,0 0-1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7T00:23:30.3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1F4EA9C-175A-4B6F-9A7D-60D81BB37529}" emma:medium="tactile" emma:mode="ink">
          <msink:context xmlns:msink="http://schemas.microsoft.com/ink/2010/main" type="writingRegion" rotatedBoundingBox="11606,9151 12425,9137 12430,9408 11610,9422"/>
        </emma:interpretation>
      </emma:emma>
    </inkml:annotationXML>
    <inkml:traceGroup>
      <inkml:annotationXML>
        <emma:emma xmlns:emma="http://www.w3.org/2003/04/emma" version="1.0">
          <emma:interpretation id="{C408CA11-58AA-4F66-A9EA-E5EBFC7B9977}" emma:medium="tactile" emma:mode="ink">
            <msink:context xmlns:msink="http://schemas.microsoft.com/ink/2010/main" type="paragraph" rotatedBoundingBox="11606,9151 12425,9137 12430,9408 11610,9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6A13AC-5D1A-4CFD-860E-671016D5A3E9}" emma:medium="tactile" emma:mode="ink">
              <msink:context xmlns:msink="http://schemas.microsoft.com/ink/2010/main" type="line" rotatedBoundingBox="11606,9151 12425,9137 12430,9408 11610,9422"/>
            </emma:interpretation>
          </emma:emma>
        </inkml:annotationXML>
        <inkml:traceGroup>
          <inkml:annotationXML>
            <emma:emma xmlns:emma="http://www.w3.org/2003/04/emma" version="1.0">
              <emma:interpretation id="{EA53DDBB-696D-4E91-8777-482127606265}" emma:medium="tactile" emma:mode="ink">
                <msink:context xmlns:msink="http://schemas.microsoft.com/ink/2010/main" type="inkWord" rotatedBoundingBox="11606,9151 12425,9137 12430,9408 11610,9422"/>
              </emma:interpretation>
              <emma:one-of disjunction-type="recognition" id="oneOf0">
                <emma:interpretation id="interp0" emma:lang="en-US" emma:confidence="0">
                  <emma:literal>me</emma:literal>
                </emma:interpretation>
                <emma:interpretation id="interp1" emma:lang="en-US" emma:confidence="0">
                  <emma:literal>nor</emma:literal>
                </emma:interpretation>
                <emma:interpretation id="interp2" emma:lang="en-US" emma:confidence="0">
                  <emma:literal>ms</emma:literal>
                </emma:interpretation>
                <emma:interpretation id="interp3" emma:lang="en-US" emma:confidence="0">
                  <emma:literal>m</emma:literal>
                </emma:interpretation>
                <emma:interpretation id="interp4" emma:lang="en-US" emma:confidence="0">
                  <emma:literal>am</emma:literal>
                </emma:interpretation>
              </emma:one-of>
            </emma:emma>
          </inkml:annotationXML>
          <inkml:trace contextRef="#ctx0" brushRef="#br0">0 123 7,'0'0'7,"0"0"-3,0 0-1,0 0 0,0 0-2,0 0 1,0 0 0,0 0 0,0 0 1,0 0-1,0 0 1,0 0 0,0 0 0,0 0 0,0 0-1,18 2 1,-18-2-1,0 0 0,21 15 0,-21-15 0,0 0 0,0 0 1,25 20-1,-25-20 0,0 0 1,0 0-1,12 27 1,-12-27-1,8 22-1,-8-22 0,13 27 0,-13-27-1,12 23 0,-12-23 0,0 0 0,0 0 2,19 16-2,-19-16 0,0 0 1,0 0-1,0 0 0,0 0 1,18 2-1,-18-2 0,0 0 0,0 0 1,0 0 0,0 0 0,0 0-1,19-25 2,-19 25-1,10-26 0,-10 26 1,10-35-1,-4 16-1,-1 1 1,1-5 0,0 3-1,0-1 0,0 3 0,0 0 0,-6 18 0,11-31 0,-11 31 0,0 0 0,8-19 0,-8 19 0,0 0 0,0 0 0,0 0 1,0 0-2,0 0 1,0 0 0,0 0 0,0 0 1,0 0-1,0 0 1,0 0-1,0 0 0,14 19 1,-14-19-1,7 24 0,-7-24 0,10 31 0,-2-12 0,-2 1 0,0 1 0,1 1 0,1-3 0,-4-1 0,-4-18 0,10 25 0,-10-25 1,0 0-2,0 0 2,0 0-2,9 18 1,-9-18 0,0 0 0,0 0 0,0 0 0,0 0 0,0 0 0,0 0 0,0 0 0,0 0 0,0 0 0,0 0 0,0 0 0,18-22 0,-18 22 0,10-21 0,-10 21 0,13-25-1,-13 25 1,12-26 0,-12 26 0,12-27 0,-12 27 0,11-26-1,-11 26 1,16-31-1,-16 31 1,19-29-1,-19 29 0,16-20 1,-16 20-1,0 0 1,0 0-1,21-13 1,-21 13 0,0 0 0,0 0 0,10 19 0,-10-19 0,0 0 0,12 18 0,-12-18 0,0 0 0,0 0 0,0 0 1,19 17-1,-19-17 0,0 0 1,0 0-1,12 22 0,-12-22 0,7 21 1,-7-21-2,8 24 1,-8-24 1,6 27-1,-6-27 0,4 27 0,-4-27 0,4 20 0,-4-20-1,0 0 1,6 21 0,-6-21 0,0 0-1,0 0 1,0 0 0,15 18 0,-15-18 0,0 0 0,0 0 0,0 0 0,0 0 1,18 6-1,-18-6 0,0 0 1,0 0-1,0 0 0,11-18 1,-11 18-1,8-19 1,-8 19-1,8-22 0,-8 22 1,8-29-1,-8 29 0,9-27 0,-9 27 0,8-32 0,-8 32-1,6-29 1,-6 29 0,6-19-1,-6 19 1,0 0-1,0 0 1,0 0-1,0 0 1,0 0-1,0 0 1,0 0 0,19 15-1,-19-15 2,0 0-2,12 20 2,-12-20-1,0 0 0,10 21 0,-10-21 0,7 18 0,-7-18 1,0 0-2,8 27 2,-8-27-1,4 20 0,-4-20 0,4 25 0,-4-25 0,4 25 0,-4-25 0,2 18 0,-2-18 0,0 0-1,0 0 1,0 0-1,0 0 1,0 0 0,0 0-1,0 0 1,19-4 0,-19 4 0,0 0 1,0 0-1,16-23 0,-16 23 0,0 0 0,19-28 0,-19 28 0,12-23 0,-12 23 1,17-20-1,-17 20 1,0 0 0,0 0-1,0 0 1,0 0 0,0 0-1,0 0 1,0 0-1,0 0-1,0 0 1,0 0-2,0 0 0,0 0-2,0 0-2,0 0-6,0 0-18,0 0-1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49.84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56CF38F-922F-489F-A4A3-9DB738AED204}" emma:medium="tactile" emma:mode="ink">
          <msink:context xmlns:msink="http://schemas.microsoft.com/ink/2010/main" type="inkDrawing" rotatedBoundingBox="20506,15062 21258,17736 20892,17838 20140,15164" semanticType="callout" shapeName="Other">
            <msink:sourceLink direction="from" ref="{B6EF33EA-61BC-4D75-9BBF-FD6DFB65BEEA}"/>
            <msink:sourceLink direction="to" ref="{ACA8AF61-8165-41BB-BDD9-D68E7B6039C9}"/>
          </msink:context>
        </emma:interpretation>
      </emma:emma>
    </inkml:annotationXML>
    <inkml:trace contextRef="#ctx0" brushRef="#br0">0 0 3,'0'0'26,"0"0"-4,0 0-8,0 0-3,0 0-5,0 0-1,0 0-2,0 0 0,0 0 0,0 0 0,0 0 0,0 0 0,0 0 1,0 0-1,2 29 0,9-10 0,-1 5-1,5 7-1,2 7 1,4 3-1,4 6 0,1 6 0,3 0-1,1 4 1,1-2-1,1 0 1,-3 0-1,1 0 0,-3-2 1,-1-2-2,-3-2 2,0 0-1,-2 0 1,-2 1-2,0-5 2,0 0-1,2-1 0,-2 3 1,0-7-1,0-2 1,-4-4-1,2 0 0,-4-2 1,2-3 0,-5-3-1,-2 1 1,1-1-1,-1 2 1,-1-3-1,3 0 0,-3-3 0,-1 1 1,2-4-1,-3-2 0,-5-17 0,10 26 0,-10-26 0,6 25 1,-6-25-1,5 27 0,-5-27 0,4 32 0,0-15 0,-4-17 0,4 32 0,-4-32 1,4 28-1,-4-28 0,1 19 0,-1-19 0,2 17 0,-2-17 0,0 17 0,0-17 1,0 21 0,0-21 0,-2 34 0,2-11-1,0 0 1,0-1-1,0 1 1,0-4-2,0-2 1,0-17-1,2 19 1,-2-19-1,0 0 0,0 0-2,0 0-4,-2-19-8,2 19-20,0 0 2,0 0-2</inkml:trace>
    <inkml:trace contextRef="#ctx0" brushRef="#br0" timeOffset="6493.3714">679 2114 10,'0'0'26,"0"0"-13,0 0 0,0 0-2,0 17-2,5 2 0,-5-19-4,4 44-1,-4-14-1,6 8-1,-4 2 0,2 1 0,-3-1-1,1-4-1,0-4 1,0-4 0,-2-9-1,0-19 1,0 23-1,0-23 0,0 0 0,0 0-1,0 0 1,8-26-1,-1 9 0,1 0-1,-8 17 0,28-33 1,-3 18 0,-2 6-1,11-1 0,-3 7 1,3 8-1,-2 3 2,-3 1 0,-7 4 0,-6 4 1,-9 6 1,-14 4 1,-7 3 0,-12-4 1,-3 5 0,-11-9-1,0 9 1,-3-14-1,7 0 0,-1-12-2,9-6 0,5-7-3,4-13-3,19 21-7,-13-36-20,19 15 0,-5-5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11-12T21:12:39.1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FF812B2-034E-4B1C-8DF7-AA43AC54EB18}" emma:medium="tactile" emma:mode="ink">
          <msink:context xmlns:msink="http://schemas.microsoft.com/ink/2010/main" type="inkDrawing" rotatedBoundingBox="15567,15887 16105,13295 16539,13386 16001,15977" semanticType="callout" shapeName="Other">
            <msink:sourceLink direction="with" ref="{ACDA36F2-BA37-475C-9092-2FF0571432D4}"/>
          </msink:context>
        </emma:interpretation>
      </emma:emma>
    </inkml:annotationXML>
    <inkml:trace contextRef="#ctx0" brushRef="#br0">493 0 6,'0'0'12,"0"0"-2,0 0-1,0 0-2,0 0 0,0 0-3,0 0-1,0 0-1,0 0 0,0 0-2,0 0 1,0 0 1,0 0-1,0 0 1,-3 22-1,3-22 2,-2 21-1,2-21 0,-4 34-1,2-13 0,0 0-1,0 4 1,0 1-1,-2-3 0,4 3 0,0-7 0,0 4 0,0-4 0,0 2 0,4-4 1,-2 2-1,0 1 0,0-1 1,0 4-1,-2 0 0,0-1 1,-2-1-1,2 4 0,0-4 1,0-4-1,0 3 0,2-1 0,0 0 0,0 0 0,0 0 0,-1 2 0,-1 0 2,0 3-1,-1 3 0,-3-1 0,2 3 0,-2-1-1,0 6 1,0-7 0,3 1 0,-1-1-1,0-3 0,2-1 0,0-2 0,0 1 0,2 1 1,-2 0-1,0 0 0,0 1 0,-2-1 1,2 0-1,-2-3 0,0 1 0,0 0 0,2 2 1,0-1-2,0 1 1,2 4 0,0-5 0,0 3 0,0-6 0,0 0-1,-2-19 2,1 22-1,-1-22 0,0 0 0,0 0 0,0 0 1,0 0-1,0 0 0,0 0 1,0 0 0,0 0-1,0 0 1,0 0 0,0 0 0,0 0 0,0 0 0,0 0 1,0 0-1,0 0 1,0 0-1,0 0 1,0 0-1,0 0 0,0 0 0,-21 18 0,21-18 0,0 0-1,-24 15 0,24-15 0,-23 13 1,23-13-1,-27 13 0,27-13 1,-30 17-1,13-9 0,17-8 1,-29 17-1,29-17 0,-24 17 0,24-17 0,-25 17 0,25-17 0,-21 19 0,21-19 0,-25 22 0,25-22 0,-28 27 0,28-27 1,-25 28-1,25-28 0,-25 27 1,25-27-1,-21 23 0,21-23 0,-15 22 0,15-22 0,-13 23 0,13-23 1,-12 23-1,12-23 0,-11 24 0,11-24 1,-13 25-1,13-25 0,-12 24 0,12-24 0,-11 27 0,11-27 0,-10 28 0,10-28 1,-3 34-1,1-17 0,0 4 0,0 2 0,2 0-1,0 1 1,2 1 0,0-1 0,0-1 0,0 0 0,-1 0 0,3-3 0,0-3 0,-2 0 0,2 1 0,0-1 0,-4-17 0,7 30 0,-7-30 0,10 32 0,-10-32 0,9 28 0,-9-28 0,10 23 0,-10-23 0,7 21 0,-7-21 0,10 17 0,-10-17 0,9 19 0,-9-19 1,14 19-1,-14-19 1,13 19-1,-13-19 0,11 17 0,-11-17 1,14 17 0,-14-17-1,0 0 0,21 22 0,-21-22 0,15 19 0,-15-19-1,13 19 1,-13-19-1,0 0 1,0 0-2,15 21 2,-15-21-1,0 0 1,0 0 0,15 21 0,-15-21 0,18 21 0,-18-21 0,22 24 0,-22-24 0,23 25 1,-23-25-1,0 0 1,17 15-1,-17-15 1,0 0 0,0 0 0,0 0-1,0 0 1,0 0-1,0 0 0,0 0 0,0 0-1,0 0 0,0 0-1,0 0-2,0 0-2,0 0-6,0 0-19,0 0 0,0 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95B1-D2A8-46BB-BA6F-C4A3F1EF6157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4D72A-D715-478D-89D5-1A6935A5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papers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D72A-D715-478D-89D5-1A6935A55A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more background on FCI </a:t>
            </a:r>
            <a:r>
              <a:rPr lang="en-US" dirty="0" err="1" smtClean="0"/>
              <a:t>wavefunctions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D72A-D715-478D-89D5-1A6935A55A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0E921-00A1-4F83-B419-B0CA8BFEE18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B25BC-DBCE-49A9-85F5-E0E65E7FA50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10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5F00C-BCB4-42A6-9AF9-D90FF71786B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2E87-167D-430F-A0F3-C2E27D5CD8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55300-2A6B-4486-B13A-9879ECE788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9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5ADAF-FD7D-41FA-B2ED-C09C2F7CF0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0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7D89D-F07A-48AF-A700-01FFDD4DC5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8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56A2A-591A-4385-9332-6A0C79A922A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7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2E518-1F6E-4496-8FB1-678B83C197A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1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C52D7-D915-4212-9697-65534B98973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5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4D4D6-23C7-4266-BD4F-8E729C8AAA7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7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83F55-5FD5-491E-976E-A42A866201D1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68.emf"/><Relationship Id="rId18" Type="http://schemas.openxmlformats.org/officeDocument/2006/relationships/customXml" Target="../ink/ink45.xml"/><Relationship Id="rId26" Type="http://schemas.openxmlformats.org/officeDocument/2006/relationships/image" Target="../media/image17.png"/><Relationship Id="rId3" Type="http://schemas.openxmlformats.org/officeDocument/2006/relationships/image" Target="../media/image16.png"/><Relationship Id="rId21" Type="http://schemas.openxmlformats.org/officeDocument/2006/relationships/image" Target="../media/image73.png"/><Relationship Id="rId7" Type="http://schemas.openxmlformats.org/officeDocument/2006/relationships/image" Target="../media/image65.emf"/><Relationship Id="rId12" Type="http://schemas.openxmlformats.org/officeDocument/2006/relationships/customXml" Target="../ink/ink42.xml"/><Relationship Id="rId17" Type="http://schemas.openxmlformats.org/officeDocument/2006/relationships/image" Target="../media/image70.emf"/><Relationship Id="rId25" Type="http://schemas.openxmlformats.org/officeDocument/2006/relationships/image" Target="../media/image130.png"/><Relationship Id="rId2" Type="http://schemas.openxmlformats.org/officeDocument/2006/relationships/image" Target="../media/image14.jpeg"/><Relationship Id="rId16" Type="http://schemas.openxmlformats.org/officeDocument/2006/relationships/customXml" Target="../ink/ink44.xml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67.emf"/><Relationship Id="rId24" Type="http://schemas.openxmlformats.org/officeDocument/2006/relationships/image" Target="../media/image120.png"/><Relationship Id="rId5" Type="http://schemas.openxmlformats.org/officeDocument/2006/relationships/image" Target="../media/image64.emf"/><Relationship Id="rId15" Type="http://schemas.openxmlformats.org/officeDocument/2006/relationships/image" Target="../media/image69.emf"/><Relationship Id="rId23" Type="http://schemas.openxmlformats.org/officeDocument/2006/relationships/image" Target="../media/image74.emf"/><Relationship Id="rId19" Type="http://schemas.openxmlformats.org/officeDocument/2006/relationships/image" Target="../media/image71.emf"/><Relationship Id="rId4" Type="http://schemas.openxmlformats.org/officeDocument/2006/relationships/customXml" Target="../ink/ink39.xml"/><Relationship Id="rId14" Type="http://schemas.openxmlformats.org/officeDocument/2006/relationships/customXml" Target="../ink/ink43.xml"/><Relationship Id="rId22" Type="http://schemas.openxmlformats.org/officeDocument/2006/relationships/customXml" Target="../ink/ink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68.emf"/><Relationship Id="rId18" Type="http://schemas.openxmlformats.org/officeDocument/2006/relationships/customXml" Target="../ink/ink54.xml"/><Relationship Id="rId3" Type="http://schemas.openxmlformats.org/officeDocument/2006/relationships/image" Target="../media/image14.jpeg"/><Relationship Id="rId21" Type="http://schemas.openxmlformats.org/officeDocument/2006/relationships/image" Target="../media/image160.png"/><Relationship Id="rId7" Type="http://schemas.openxmlformats.org/officeDocument/2006/relationships/image" Target="../media/image65.emf"/><Relationship Id="rId12" Type="http://schemas.openxmlformats.org/officeDocument/2006/relationships/customXml" Target="../ink/ink51.xml"/><Relationship Id="rId17" Type="http://schemas.openxmlformats.org/officeDocument/2006/relationships/image" Target="../media/image70.emf"/><Relationship Id="rId2" Type="http://schemas.openxmlformats.org/officeDocument/2006/relationships/image" Target="../media/image17.jpeg"/><Relationship Id="rId16" Type="http://schemas.openxmlformats.org/officeDocument/2006/relationships/customXml" Target="../ink/ink53.xm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5" Type="http://schemas.openxmlformats.org/officeDocument/2006/relationships/image" Target="../media/image69.emf"/><Relationship Id="rId10" Type="http://schemas.openxmlformats.org/officeDocument/2006/relationships/customXml" Target="../ink/ink50.xml"/><Relationship Id="rId19" Type="http://schemas.openxmlformats.org/officeDocument/2006/relationships/image" Target="../media/image71.emf"/><Relationship Id="rId4" Type="http://schemas.openxmlformats.org/officeDocument/2006/relationships/customXml" Target="../ink/ink47.xml"/><Relationship Id="rId9" Type="http://schemas.openxmlformats.org/officeDocument/2006/relationships/image" Target="../media/image66.emf"/><Relationship Id="rId14" Type="http://schemas.openxmlformats.org/officeDocument/2006/relationships/customXml" Target="../ink/ink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customXml" Target="../ink/ink60.xml"/><Relationship Id="rId18" Type="http://schemas.openxmlformats.org/officeDocument/2006/relationships/image" Target="../media/image90.emf"/><Relationship Id="rId26" Type="http://schemas.openxmlformats.org/officeDocument/2006/relationships/image" Target="../media/image97.png"/><Relationship Id="rId3" Type="http://schemas.openxmlformats.org/officeDocument/2006/relationships/customXml" Target="../ink/ink55.xml"/><Relationship Id="rId21" Type="http://schemas.openxmlformats.org/officeDocument/2006/relationships/image" Target="../media/image92.png"/><Relationship Id="rId7" Type="http://schemas.openxmlformats.org/officeDocument/2006/relationships/customXml" Target="../ink/ink57.xml"/><Relationship Id="rId12" Type="http://schemas.openxmlformats.org/officeDocument/2006/relationships/image" Target="../media/image87.emf"/><Relationship Id="rId17" Type="http://schemas.openxmlformats.org/officeDocument/2006/relationships/customXml" Target="../ink/ink62.xml"/><Relationship Id="rId25" Type="http://schemas.openxmlformats.org/officeDocument/2006/relationships/image" Target="../media/image96.png"/><Relationship Id="rId2" Type="http://schemas.openxmlformats.org/officeDocument/2006/relationships/image" Target="../media/image18.jpeg"/><Relationship Id="rId16" Type="http://schemas.openxmlformats.org/officeDocument/2006/relationships/image" Target="../media/image89.emf"/><Relationship Id="rId20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11" Type="http://schemas.openxmlformats.org/officeDocument/2006/relationships/customXml" Target="../ink/ink59.xml"/><Relationship Id="rId24" Type="http://schemas.openxmlformats.org/officeDocument/2006/relationships/image" Target="../media/image95.png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image" Target="../media/image18.png"/><Relationship Id="rId10" Type="http://schemas.openxmlformats.org/officeDocument/2006/relationships/image" Target="../media/image86.emf"/><Relationship Id="rId19" Type="http://schemas.openxmlformats.org/officeDocument/2006/relationships/customXml" Target="../ink/ink63.xml"/><Relationship Id="rId4" Type="http://schemas.openxmlformats.org/officeDocument/2006/relationships/image" Target="../media/image83.emf"/><Relationship Id="rId9" Type="http://schemas.openxmlformats.org/officeDocument/2006/relationships/customXml" Target="../ink/ink58.xml"/><Relationship Id="rId14" Type="http://schemas.openxmlformats.org/officeDocument/2006/relationships/image" Target="../media/image88.emf"/><Relationship Id="rId22" Type="http://schemas.openxmlformats.org/officeDocument/2006/relationships/image" Target="../media/image93.png"/><Relationship Id="rId27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5.png"/><Relationship Id="rId18" Type="http://schemas.openxmlformats.org/officeDocument/2006/relationships/image" Target="../media/image3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4.png"/><Relationship Id="rId17" Type="http://schemas.openxmlformats.org/officeDocument/2006/relationships/image" Target="../media/image107.png"/><Relationship Id="rId2" Type="http://schemas.openxmlformats.org/officeDocument/2006/relationships/tags" Target="../tags/tag2.xml"/><Relationship Id="rId16" Type="http://schemas.openxmlformats.org/officeDocument/2006/relationships/image" Target="../media/image3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3.png"/><Relationship Id="rId5" Type="http://schemas.openxmlformats.org/officeDocument/2006/relationships/tags" Target="../tags/tag5.xml"/><Relationship Id="rId15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40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2.png"/><Relationship Id="rId5" Type="http://schemas.openxmlformats.org/officeDocument/2006/relationships/image" Target="../media/image18.jpeg"/><Relationship Id="rId10" Type="http://schemas.openxmlformats.org/officeDocument/2006/relationships/image" Target="../media/image42.png"/><Relationship Id="rId4" Type="http://schemas.openxmlformats.org/officeDocument/2006/relationships/image" Target="../media/image14.jpe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rxiv.org/abs/1212.6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129.png"/><Relationship Id="rId18" Type="http://schemas.openxmlformats.org/officeDocument/2006/relationships/image" Target="../media/image130.emf"/><Relationship Id="rId3" Type="http://schemas.openxmlformats.org/officeDocument/2006/relationships/image" Target="../media/image18.jpeg"/><Relationship Id="rId21" Type="http://schemas.openxmlformats.org/officeDocument/2006/relationships/image" Target="../media/image133.png"/><Relationship Id="rId7" Type="http://schemas.openxmlformats.org/officeDocument/2006/relationships/image" Target="../media/image124.emf"/><Relationship Id="rId12" Type="http://schemas.openxmlformats.org/officeDocument/2006/relationships/image" Target="../media/image128.png"/><Relationship Id="rId17" Type="http://schemas.openxmlformats.org/officeDocument/2006/relationships/customXml" Target="../ink/ink70.xml"/><Relationship Id="rId25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customXml" Target="../ink/ink69.xml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image" Target="../media/image127.png"/><Relationship Id="rId24" Type="http://schemas.openxmlformats.org/officeDocument/2006/relationships/image" Target="../media/image136.png"/><Relationship Id="rId5" Type="http://schemas.openxmlformats.org/officeDocument/2006/relationships/image" Target="../media/image123.emf"/><Relationship Id="rId15" Type="http://schemas.openxmlformats.org/officeDocument/2006/relationships/customXml" Target="../ink/ink68.xml"/><Relationship Id="rId23" Type="http://schemas.openxmlformats.org/officeDocument/2006/relationships/image" Target="../media/image135.png"/><Relationship Id="rId10" Type="http://schemas.openxmlformats.org/officeDocument/2006/relationships/image" Target="../media/image126.png"/><Relationship Id="rId19" Type="http://schemas.openxmlformats.org/officeDocument/2006/relationships/image" Target="../media/image131.png"/><Relationship Id="rId4" Type="http://schemas.openxmlformats.org/officeDocument/2006/relationships/customXml" Target="../ink/ink64.xml"/><Relationship Id="rId9" Type="http://schemas.openxmlformats.org/officeDocument/2006/relationships/image" Target="../media/image125.emf"/><Relationship Id="rId14" Type="http://schemas.openxmlformats.org/officeDocument/2006/relationships/customXml" Target="../ink/ink67.xml"/><Relationship Id="rId22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3.xml"/><Relationship Id="rId7" Type="http://schemas.openxmlformats.org/officeDocument/2006/relationships/image" Target="../media/image6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4" Type="http://schemas.openxmlformats.org/officeDocument/2006/relationships/tags" Target="../tags/tag14.xml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64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7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8.emf"/><Relationship Id="rId10" Type="http://schemas.openxmlformats.org/officeDocument/2006/relationships/image" Target="../media/image2.png"/><Relationship Id="rId9" Type="http://schemas.openxmlformats.org/officeDocument/2006/relationships/image" Target="../media/image8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4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image" Target="../media/image8.png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ustomXml" Target="../ink/ink7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image" Target="../media/image7.png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3.emf"/><Relationship Id="rId24" Type="http://schemas.openxmlformats.org/officeDocument/2006/relationships/customXml" Target="../ink/ink13.xml"/><Relationship Id="rId5" Type="http://schemas.openxmlformats.org/officeDocument/2006/relationships/image" Target="../media/image10.png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customXml" Target="../ink/ink15.xml"/><Relationship Id="rId10" Type="http://schemas.openxmlformats.org/officeDocument/2006/relationships/customXml" Target="../ink/ink6.xml"/><Relationship Id="rId19" Type="http://schemas.openxmlformats.org/officeDocument/2006/relationships/image" Target="../media/image17.emf"/><Relationship Id="rId31" Type="http://schemas.openxmlformats.org/officeDocument/2006/relationships/image" Target="../media/image23.emf"/><Relationship Id="rId4" Type="http://schemas.openxmlformats.org/officeDocument/2006/relationships/image" Target="../media/image9.png"/><Relationship Id="rId9" Type="http://schemas.openxmlformats.org/officeDocument/2006/relationships/image" Target="../media/image12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1.emf"/><Relationship Id="rId30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customXml" Target="../ink/ink17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customXml" Target="../ink/ink18.xml"/><Relationship Id="rId10" Type="http://schemas.openxmlformats.org/officeDocument/2006/relationships/image" Target="../media/image29.png"/><Relationship Id="rId4" Type="http://schemas.openxmlformats.org/officeDocument/2006/relationships/image" Target="../media/image24.em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.xml"/><Relationship Id="rId18" Type="http://schemas.openxmlformats.org/officeDocument/2006/relationships/image" Target="../media/image43.emf"/><Relationship Id="rId26" Type="http://schemas.openxmlformats.org/officeDocument/2006/relationships/image" Target="../media/image48.png"/><Relationship Id="rId39" Type="http://schemas.openxmlformats.org/officeDocument/2006/relationships/image" Target="../media/image56.emf"/><Relationship Id="rId3" Type="http://schemas.openxmlformats.org/officeDocument/2006/relationships/customXml" Target="../ink/ink19.xml"/><Relationship Id="rId21" Type="http://schemas.openxmlformats.org/officeDocument/2006/relationships/customXml" Target="../ink/ink27.xml"/><Relationship Id="rId34" Type="http://schemas.openxmlformats.org/officeDocument/2006/relationships/customXml" Target="../ink/ink31.xml"/><Relationship Id="rId42" Type="http://schemas.openxmlformats.org/officeDocument/2006/relationships/customXml" Target="../ink/ink35.xml"/><Relationship Id="rId47" Type="http://schemas.openxmlformats.org/officeDocument/2006/relationships/image" Target="../media/image60.emf"/><Relationship Id="rId7" Type="http://schemas.openxmlformats.org/officeDocument/2006/relationships/customXml" Target="../ink/ink20.xml"/><Relationship Id="rId12" Type="http://schemas.openxmlformats.org/officeDocument/2006/relationships/image" Target="../media/image40.emf"/><Relationship Id="rId17" Type="http://schemas.openxmlformats.org/officeDocument/2006/relationships/customXml" Target="../ink/ink25.xml"/><Relationship Id="rId25" Type="http://schemas.openxmlformats.org/officeDocument/2006/relationships/image" Target="../media/image47.png"/><Relationship Id="rId33" Type="http://schemas.openxmlformats.org/officeDocument/2006/relationships/image" Target="../media/image53.emf"/><Relationship Id="rId38" Type="http://schemas.openxmlformats.org/officeDocument/2006/relationships/customXml" Target="../ink/ink33.xml"/><Relationship Id="rId46" Type="http://schemas.openxmlformats.org/officeDocument/2006/relationships/customXml" Target="../ink/ink37.xml"/><Relationship Id="rId2" Type="http://schemas.openxmlformats.org/officeDocument/2006/relationships/image" Target="../media/image12.png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29" Type="http://schemas.openxmlformats.org/officeDocument/2006/relationships/image" Target="../media/image7.jpeg"/><Relationship Id="rId41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22.xml"/><Relationship Id="rId24" Type="http://schemas.openxmlformats.org/officeDocument/2006/relationships/image" Target="../media/image46.emf"/><Relationship Id="rId32" Type="http://schemas.openxmlformats.org/officeDocument/2006/relationships/customXml" Target="../ink/ink30.xml"/><Relationship Id="rId37" Type="http://schemas.openxmlformats.org/officeDocument/2006/relationships/image" Target="../media/image55.emf"/><Relationship Id="rId40" Type="http://schemas.openxmlformats.org/officeDocument/2006/relationships/customXml" Target="../ink/ink34.xml"/><Relationship Id="rId45" Type="http://schemas.openxmlformats.org/officeDocument/2006/relationships/image" Target="../media/image59.emf"/><Relationship Id="rId5" Type="http://schemas.openxmlformats.org/officeDocument/2006/relationships/image" Target="../media/image36.png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6.jpeg"/><Relationship Id="rId36" Type="http://schemas.openxmlformats.org/officeDocument/2006/relationships/customXml" Target="../ink/ink32.xml"/><Relationship Id="rId49" Type="http://schemas.openxmlformats.org/officeDocument/2006/relationships/image" Target="../media/image61.emf"/><Relationship Id="rId10" Type="http://schemas.openxmlformats.org/officeDocument/2006/relationships/image" Target="../media/image39.emf"/><Relationship Id="rId19" Type="http://schemas.openxmlformats.org/officeDocument/2006/relationships/customXml" Target="../ink/ink26.xml"/><Relationship Id="rId31" Type="http://schemas.openxmlformats.org/officeDocument/2006/relationships/image" Target="../media/image52.emf"/><Relationship Id="rId44" Type="http://schemas.openxmlformats.org/officeDocument/2006/relationships/customXml" Target="../ink/ink36.xml"/><Relationship Id="rId4" Type="http://schemas.openxmlformats.org/officeDocument/2006/relationships/image" Target="../media/image35.emf"/><Relationship Id="rId9" Type="http://schemas.openxmlformats.org/officeDocument/2006/relationships/customXml" Target="../ink/ink21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image" Target="../media/image5.jpeg"/><Relationship Id="rId30" Type="http://schemas.openxmlformats.org/officeDocument/2006/relationships/customXml" Target="../ink/ink29.xml"/><Relationship Id="rId35" Type="http://schemas.openxmlformats.org/officeDocument/2006/relationships/image" Target="../media/image54.emf"/><Relationship Id="rId43" Type="http://schemas.openxmlformats.org/officeDocument/2006/relationships/image" Target="../media/image58.emf"/><Relationship Id="rId48" Type="http://schemas.openxmlformats.org/officeDocument/2006/relationships/customXml" Target="../ink/ink38.xml"/><Relationship Id="rId8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988840"/>
            <a:ext cx="7772400" cy="25907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Adobe Caslon Pro" pitchFamily="18" charset="0"/>
                <a:ea typeface="+mn-ea"/>
                <a:cs typeface="+mn-cs"/>
              </a:rPr>
              <a:t>Momentum </a:t>
            </a:r>
            <a:r>
              <a:rPr lang="en-US" dirty="0" smtClean="0">
                <a:solidFill>
                  <a:srgbClr val="0070C0"/>
                </a:solidFill>
                <a:latin typeface="Adobe Caslon Pro" pitchFamily="18" charset="0"/>
                <a:ea typeface="+mn-ea"/>
                <a:cs typeface="+mn-cs"/>
              </a:rPr>
              <a:t>Polarization</a:t>
            </a:r>
            <a:r>
              <a:rPr lang="en-US" dirty="0">
                <a:solidFill>
                  <a:srgbClr val="0070C0"/>
                </a:solidFill>
                <a:latin typeface="Adobe Caslon Pro" pitchFamily="18" charset="0"/>
                <a:ea typeface="+mn-ea"/>
                <a:cs typeface="+mn-cs"/>
              </a:rPr>
              <a:t>: </a:t>
            </a:r>
            <a:br>
              <a:rPr lang="en-US" dirty="0">
                <a:solidFill>
                  <a:srgbClr val="0070C0"/>
                </a:solidFill>
                <a:latin typeface="Adobe Caslon Pro" pitchFamily="18" charset="0"/>
                <a:ea typeface="+mn-ea"/>
                <a:cs typeface="+mn-cs"/>
              </a:rPr>
            </a:br>
            <a:r>
              <a:rPr lang="en-US" dirty="0">
                <a:solidFill>
                  <a:srgbClr val="0070C0"/>
                </a:solidFill>
                <a:latin typeface="Adobe Caslon Pro" pitchFamily="18" charset="0"/>
                <a:ea typeface="+mn-ea"/>
                <a:cs typeface="+mn-cs"/>
              </a:rPr>
              <a:t>an E</a:t>
            </a:r>
            <a:r>
              <a:rPr lang="en-US" dirty="0" smtClean="0">
                <a:solidFill>
                  <a:srgbClr val="0070C0"/>
                </a:solidFill>
                <a:latin typeface="Adobe Caslon Pro" pitchFamily="18" charset="0"/>
                <a:ea typeface="+mn-ea"/>
                <a:cs typeface="+mn-cs"/>
              </a:rPr>
              <a:t>ntanglement Measure </a:t>
            </a:r>
            <a:r>
              <a:rPr lang="en-US" dirty="0">
                <a:solidFill>
                  <a:srgbClr val="0070C0"/>
                </a:solidFill>
                <a:latin typeface="Adobe Caslon Pro" pitchFamily="18" charset="0"/>
                <a:ea typeface="+mn-ea"/>
                <a:cs typeface="+mn-cs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Adobe Caslon Pro" pitchFamily="18" charset="0"/>
                <a:ea typeface="+mn-ea"/>
                <a:cs typeface="+mn-cs"/>
              </a:rPr>
              <a:t>Topological Spin and Chiral Central Charge</a:t>
            </a:r>
            <a:endParaRPr lang="en-US" dirty="0">
              <a:solidFill>
                <a:srgbClr val="0070C0"/>
              </a:solidFill>
              <a:latin typeface="Adobe Caslon Pro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Xiao-Liang Qi</a:t>
            </a: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Stanford University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Banff, 02/06/2013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research.it.uts.edu.au/magic/privacy2010/stanford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80" y="212804"/>
            <a:ext cx="1955549" cy="17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umbnail of small NSF logo in colo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676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52268"/>
                <a:ext cx="8534400" cy="57771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The values of topological spin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24</m:t>
                    </m:r>
                  </m:oMath>
                </a14:m>
                <a:r>
                  <a:rPr lang="en-US" sz="2800" dirty="0" smtClean="0"/>
                  <a:t> can be computed algebraically for an ideal topological state (TQFT).</a:t>
                </a:r>
              </a:p>
              <a:p>
                <a:r>
                  <a:rPr lang="en-US" sz="2800" dirty="0" smtClean="0"/>
                  <a:t>Analytic results on FQH trial </a:t>
                </a:r>
                <a:r>
                  <a:rPr lang="en-US" sz="2800" dirty="0" err="1" smtClean="0"/>
                  <a:t>wavefunctions</a:t>
                </a:r>
                <a:r>
                  <a:rPr lang="en-US" sz="28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(N. Read PRB ‘09, X. G.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Wen&amp;Z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. H. Wang PRB ’08, B. A.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Bernevig&amp;V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Gurarie&amp;S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. Simon, JPA ’09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etc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en-US" sz="2800" dirty="0" err="1" smtClean="0"/>
                  <a:t>Numerics</a:t>
                </a:r>
                <a:r>
                  <a:rPr lang="en-US" sz="2800" dirty="0" smtClean="0"/>
                  <a:t> on </a:t>
                </a:r>
                <a:r>
                  <a:rPr lang="en-US" sz="2800" dirty="0" err="1" smtClean="0"/>
                  <a:t>Kitaev</a:t>
                </a:r>
                <a:r>
                  <a:rPr lang="en-US" sz="2800" dirty="0" smtClean="0"/>
                  <a:t> model by calculating braiding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</a:t>
                </a:r>
                <a:r>
                  <a:rPr lang="fi-FI" sz="2000" dirty="0">
                    <a:solidFill>
                      <a:srgbClr val="0070C0"/>
                    </a:solidFill>
                  </a:rPr>
                  <a:t>V. Lahtinen &amp; J. K. Pachos NJP ’09, A. T. Bolukbasi and J. Vala, NJP ’12)</a:t>
                </a:r>
              </a:p>
              <a:p>
                <a:r>
                  <a:rPr lang="fi-FI" sz="2800" dirty="0" smtClean="0"/>
                  <a:t>Numerical results on variational WF using modular S-matrix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(e.g. Zhang&amp;Vishwanath </a:t>
                </a:r>
                <a:r>
                  <a:rPr lang="fi-FI" sz="2000" dirty="0">
                    <a:solidFill>
                      <a:srgbClr val="0070C0"/>
                    </a:solidFill>
                  </a:rPr>
                  <a:t>’12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fi-FI" sz="2800" dirty="0" smtClean="0"/>
                  <a:t>Central charge is even more difficult to calculate.</a:t>
                </a:r>
              </a:p>
              <a:p>
                <a:r>
                  <a:rPr lang="fi-FI" sz="2800" dirty="0" smtClean="0"/>
                  <a:t>We </a:t>
                </a:r>
                <a:r>
                  <a:rPr lang="fi-FI" sz="2800" dirty="0"/>
                  <a:t>propose a new and easier way to </a:t>
                </a:r>
                <a:r>
                  <a:rPr lang="fi-FI" sz="2800" dirty="0" smtClean="0"/>
                  <a:t>numerically compute </a:t>
                </a:r>
                <a:r>
                  <a:rPr lang="fi-FI" sz="2800" dirty="0"/>
                  <a:t>the topological </a:t>
                </a:r>
                <a:r>
                  <a:rPr lang="fi-FI" sz="2800" dirty="0" smtClean="0"/>
                  <a:t>spin and chiral central charge for lattice models.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52268"/>
                <a:ext cx="8534400" cy="5777132"/>
              </a:xfrm>
              <a:blipFill rotWithShape="1">
                <a:blip r:embed="rId2"/>
                <a:stretch>
                  <a:fillRect l="-1214" t="-1688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52400" y="150055"/>
                <a:ext cx="8763000" cy="611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dirty="0" smtClean="0">
                    <a:solidFill>
                      <a:srgbClr val="333399"/>
                    </a:solidFill>
                    <a:latin typeface="+mj-lt"/>
                    <a:ea typeface="BatangChe" pitchFamily="49" charset="-127"/>
                  </a:rPr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solidFill>
                              <a:srgbClr val="333399"/>
                            </a:solidFill>
                            <a:latin typeface="Cambria Math"/>
                            <a:ea typeface="BatangChe" pitchFamily="49" charset="-127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solidFill>
                              <a:srgbClr val="333399"/>
                            </a:solidFill>
                            <a:latin typeface="Cambria Math"/>
                            <a:ea typeface="BatangChe" pitchFamily="49" charset="-127"/>
                          </a:rPr>
                          <m:t>h</m:t>
                        </m:r>
                      </m:e>
                      <m:sub>
                        <m:r>
                          <a:rPr lang="en-US" altLang="zh-CN" sz="4000" b="0" i="1" smtClean="0">
                            <a:solidFill>
                              <a:srgbClr val="333399"/>
                            </a:solidFill>
                            <a:latin typeface="Cambria Math"/>
                            <a:ea typeface="BatangChe" pitchFamily="49" charset="-127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4000" dirty="0" smtClean="0">
                    <a:solidFill>
                      <a:srgbClr val="333399"/>
                    </a:solidFill>
                    <a:latin typeface="+mj-lt"/>
                    <a:ea typeface="BatangChe" pitchFamily="49" charset="-127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rgbClr val="333399"/>
                        </a:solidFill>
                        <a:latin typeface="Cambria Math"/>
                        <a:ea typeface="BatangChe" pitchFamily="49" charset="-127"/>
                      </a:rPr>
                      <m:t>𝑐</m:t>
                    </m:r>
                  </m:oMath>
                </a14:m>
                <a:endParaRPr lang="en-US" altLang="zh-CN" sz="4000" dirty="0">
                  <a:solidFill>
                    <a:srgbClr val="333399"/>
                  </a:solidFill>
                  <a:latin typeface="+mj-lt"/>
                  <a:ea typeface="BatangChe" pitchFamily="49" charset="-127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0055"/>
                <a:ext cx="8763000" cy="611945"/>
              </a:xfrm>
              <a:prstGeom prst="rect">
                <a:avLst/>
              </a:prstGeom>
              <a:blipFill rotWithShape="1">
                <a:blip r:embed="rId3"/>
                <a:stretch>
                  <a:fillRect l="-2434" t="-26000" b="-5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boy\program\MomentumDensity\cylin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t="25250" r="10000" b="29621"/>
          <a:stretch/>
        </p:blipFill>
        <p:spPr bwMode="auto">
          <a:xfrm>
            <a:off x="639364" y="5100711"/>
            <a:ext cx="3551636" cy="17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57311"/>
                <a:ext cx="8839200" cy="591696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Consider a lattice model on the cylinder, with lattice translation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sup>
                    </m:sSubSup>
                    <m:r>
                      <a:rPr lang="en-US" sz="2800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For a state with </a:t>
                </a:r>
                <a:r>
                  <a:rPr lang="en-US" sz="2800" dirty="0" err="1" smtClean="0"/>
                  <a:t>quasiparticle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 in the cylinder, rotating the cylinder is equivalence to spinning two quasi-particles to opposite directions.</a:t>
                </a:r>
              </a:p>
              <a:p>
                <a:r>
                  <a:rPr lang="en-US" sz="2800" dirty="0" smtClean="0"/>
                  <a:t>A Berry’s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is obtained at the left edge, which is cancelled by an opposite phase at the right.</a:t>
                </a:r>
              </a:p>
              <a:p>
                <a:r>
                  <a:rPr lang="en-US" sz="2800" dirty="0" smtClean="0"/>
                  <a:t>Total momentum of the left (right)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±2</m:t>
                    </m:r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>
                    <a:sym typeface="Wingdings" pitchFamily="2" charset="2"/>
                  </a:rPr>
                  <a:t>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sym typeface="Wingdings" pitchFamily="2" charset="2"/>
                  </a:rPr>
                  <a:t>Momentum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/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sub>
                    </m:sSub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57311"/>
                <a:ext cx="8839200" cy="5916960"/>
              </a:xfrm>
              <a:blipFill rotWithShape="1">
                <a:blip r:embed="rId3"/>
                <a:stretch>
                  <a:fillRect l="-1172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0268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</a:t>
            </a:r>
            <a:endParaRPr lang="en-US" altLang="zh-CN" sz="4000" dirty="0">
              <a:solidFill>
                <a:srgbClr val="333399"/>
              </a:solidFill>
              <a:latin typeface="+mj-lt"/>
              <a:ea typeface="BatangChe" pitchFamily="49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1590991" y="5871360"/>
              <a:ext cx="116640" cy="109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2351" y="5860200"/>
                <a:ext cx="136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617650" y="5883600"/>
              <a:ext cx="157680" cy="441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5410" y="5871360"/>
                <a:ext cx="18108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848876" y="5829711"/>
              <a:ext cx="818640" cy="844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9156" y="5819991"/>
                <a:ext cx="83952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551876" y="6382671"/>
              <a:ext cx="178920" cy="167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796" y="6372591"/>
                <a:ext cx="199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799916" y="6222111"/>
              <a:ext cx="545760" cy="1659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9836" y="6209871"/>
                <a:ext cx="568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731516" y="6388431"/>
              <a:ext cx="116640" cy="49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1796" y="6384111"/>
                <a:ext cx="1335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814676" y="6316791"/>
              <a:ext cx="83880" cy="162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876" y="6305991"/>
                <a:ext cx="104400" cy="18252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Oval 27"/>
          <p:cNvSpPr/>
          <p:nvPr/>
        </p:nvSpPr>
        <p:spPr>
          <a:xfrm>
            <a:off x="5984550" y="4719711"/>
            <a:ext cx="1523774" cy="1524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isometricOffAxis2Top">
              <a:rot lat="18326064" lon="1279071" rev="20145082"/>
            </a:camera>
            <a:lightRig rig="threePt" dir="t"/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5397401">
            <a:off x="6340296" y="5799039"/>
            <a:ext cx="113904" cy="8891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isometricOffAxis2Top">
              <a:rot lat="20399742" lon="708648" rev="20602094"/>
            </a:camera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 rot="5397401">
            <a:off x="7026096" y="5799039"/>
            <a:ext cx="113904" cy="8891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isometricOffAxis2Top">
              <a:rot lat="20399742" lon="708648" rev="20602094"/>
            </a:camera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25441" y="5381961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41" y="5381961"/>
                <a:ext cx="432618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47332" y="5391443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332" y="5391443"/>
                <a:ext cx="432618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Ink 36"/>
              <p14:cNvContentPartPr/>
              <p14:nvPr/>
            </p14:nvContentPartPr>
            <p14:xfrm>
              <a:off x="6146142" y="5705979"/>
              <a:ext cx="1091626" cy="336246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34261" y="5695179"/>
                <a:ext cx="1113948" cy="358926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Left-Right Arrow 38"/>
          <p:cNvSpPr/>
          <p:nvPr/>
        </p:nvSpPr>
        <p:spPr>
          <a:xfrm>
            <a:off x="4495800" y="5774751"/>
            <a:ext cx="685800" cy="392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" y="5485961"/>
                <a:ext cx="1151277" cy="38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5485961"/>
                <a:ext cx="1151277" cy="38561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24483" y="6168553"/>
                <a:ext cx="1273105" cy="38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83" y="6168553"/>
                <a:ext cx="1273105" cy="38561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6490" y="5650964"/>
                <a:ext cx="555152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490" y="5650964"/>
                <a:ext cx="555152" cy="490840"/>
              </a:xfrm>
              <a:prstGeom prst="rect">
                <a:avLst/>
              </a:prstGeom>
              <a:blipFill rotWithShape="1">
                <a:blip r:embed="rId26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1876" y="3354464"/>
            <a:ext cx="6763324" cy="1422391"/>
            <a:chOff x="551876" y="3368943"/>
            <a:chExt cx="7602696" cy="1805055"/>
          </a:xfrm>
        </p:grpSpPr>
        <p:pic>
          <p:nvPicPr>
            <p:cNvPr id="2051" name="Picture 3" descr="C:\cboy\program\MomentumDensity\cylinder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5" t="25789" r="14938" b="30262"/>
            <a:stretch/>
          </p:blipFill>
          <p:spPr bwMode="auto">
            <a:xfrm>
              <a:off x="4724400" y="3368943"/>
              <a:ext cx="3430172" cy="1805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551876" y="3452447"/>
              <a:ext cx="3639124" cy="1709225"/>
              <a:chOff x="551876" y="3452447"/>
              <a:chExt cx="3639124" cy="1709225"/>
            </a:xfrm>
          </p:grpSpPr>
          <p:pic>
            <p:nvPicPr>
              <p:cNvPr id="17" name="Picture 2" descr="C:\cboy\program\MomentumDensity\cylind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69" t="25250" r="10000" b="29621"/>
              <a:stretch/>
            </p:blipFill>
            <p:spPr bwMode="auto">
              <a:xfrm>
                <a:off x="639364" y="3452447"/>
                <a:ext cx="3551636" cy="170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8" name="Ink 17"/>
                  <p14:cNvContentPartPr/>
                  <p14:nvPr/>
                </p14:nvContentPartPr>
                <p14:xfrm>
                  <a:off x="1590991" y="4223096"/>
                  <a:ext cx="116640" cy="109440"/>
                </p14:xfrm>
              </p:contentPart>
            </mc:Choice>
            <mc:Fallback xmlns="">
              <p:pic>
                <p:nvPicPr>
                  <p:cNvPr id="18" name="Ink 17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82351" y="4211936"/>
                    <a:ext cx="136800" cy="1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9" name="Ink 18"/>
                  <p14:cNvContentPartPr/>
                  <p14:nvPr/>
                </p14:nvContentPartPr>
                <p14:xfrm>
                  <a:off x="1617650" y="4235336"/>
                  <a:ext cx="157680" cy="441000"/>
                </p14:xfrm>
              </p:contentPart>
            </mc:Choice>
            <mc:Fallback xmlns="">
              <p:pic>
                <p:nvPicPr>
                  <p:cNvPr id="19" name="Ink 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05410" y="4223096"/>
                    <a:ext cx="181080" cy="46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0" name="Ink 19"/>
                  <p14:cNvContentPartPr/>
                  <p14:nvPr/>
                </p14:nvContentPartPr>
                <p14:xfrm>
                  <a:off x="853501" y="3593207"/>
                  <a:ext cx="313200" cy="316800"/>
                </p14:xfrm>
              </p:contentPart>
            </mc:Choice>
            <mc:Fallback xmlns="">
              <p:pic>
                <p:nvPicPr>
                  <p:cNvPr id="20" name="Ink 19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42341" y="3583847"/>
                    <a:ext cx="335880" cy="33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" name="Ink 20"/>
                  <p14:cNvContentPartPr/>
                  <p14:nvPr/>
                </p14:nvContentPartPr>
                <p14:xfrm>
                  <a:off x="848876" y="4181447"/>
                  <a:ext cx="818640" cy="844560"/>
                </p14:xfrm>
              </p:contentPart>
            </mc:Choice>
            <mc:Fallback xmlns="">
              <p:pic>
                <p:nvPicPr>
                  <p:cNvPr id="21" name="Ink 2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39156" y="4171727"/>
                    <a:ext cx="839520" cy="86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Ink 21"/>
                  <p14:cNvContentPartPr/>
                  <p14:nvPr/>
                </p14:nvContentPartPr>
                <p14:xfrm>
                  <a:off x="551876" y="4734407"/>
                  <a:ext cx="178920" cy="167400"/>
                </p14:xfrm>
              </p:contentPart>
            </mc:Choice>
            <mc:Fallback xmlns="">
              <p:pic>
                <p:nvPicPr>
                  <p:cNvPr id="22" name="Ink 21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41796" y="4724327"/>
                    <a:ext cx="199440" cy="18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3" name="Ink 22"/>
                  <p14:cNvContentPartPr/>
                  <p14:nvPr/>
                </p14:nvContentPartPr>
                <p14:xfrm>
                  <a:off x="799916" y="4573847"/>
                  <a:ext cx="545760" cy="165960"/>
                </p14:xfrm>
              </p:contentPart>
            </mc:Choice>
            <mc:Fallback xmlns="">
              <p:pic>
                <p:nvPicPr>
                  <p:cNvPr id="23" name="Ink 22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89836" y="4561607"/>
                    <a:ext cx="568080" cy="18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4" name="Ink 23"/>
                  <p14:cNvContentPartPr/>
                  <p14:nvPr/>
                </p14:nvContentPartPr>
                <p14:xfrm>
                  <a:off x="731516" y="4740167"/>
                  <a:ext cx="116640" cy="49320"/>
                </p14:xfrm>
              </p:contentPart>
            </mc:Choice>
            <mc:Fallback xmlns="">
              <p:pic>
                <p:nvPicPr>
                  <p:cNvPr id="24" name="Ink 23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21796" y="4735847"/>
                    <a:ext cx="13356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5" name="Ink 24"/>
                  <p14:cNvContentPartPr/>
                  <p14:nvPr/>
                </p14:nvContentPartPr>
                <p14:xfrm>
                  <a:off x="814676" y="4668527"/>
                  <a:ext cx="83880" cy="162000"/>
                </p14:xfrm>
              </p:contentPart>
            </mc:Choice>
            <mc:Fallback xmlns="">
              <p:pic>
                <p:nvPicPr>
                  <p:cNvPr id="25" name="Ink 24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03876" y="4657727"/>
                    <a:ext cx="10440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5" name="Right Arrow 4"/>
            <p:cNvSpPr/>
            <p:nvPr/>
          </p:nvSpPr>
          <p:spPr>
            <a:xfrm>
              <a:off x="3874311" y="4350860"/>
              <a:ext cx="621489" cy="2667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3" name="Picture 5" descr="C:\cboy\program\MomentumDensity\cylinder3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28095" r="13076" b="31081"/>
          <a:stretch/>
        </p:blipFill>
        <p:spPr bwMode="auto">
          <a:xfrm>
            <a:off x="5054590" y="5389073"/>
            <a:ext cx="3175010" cy="14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650" y="852268"/>
                <a:ext cx="8665333" cy="5638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Viewing the cylinder as a 1D system, the translation symmetry is an internal symmetry of 1D system, of which the edge states carry a projective representation.</a:t>
                </a:r>
              </a:p>
              <a:p>
                <a:r>
                  <a:rPr lang="en-US" sz="2800" dirty="0" smtClean="0"/>
                  <a:t>(A generalization of the 1D results </a:t>
                </a:r>
                <a:r>
                  <a:rPr lang="en-US" sz="1800" dirty="0" err="1" smtClean="0">
                    <a:solidFill>
                      <a:srgbClr val="0070C0"/>
                    </a:solidFill>
                  </a:rPr>
                  <a:t>Fidkowski&amp;Kitaev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, Turner et al 10’, Chen et al 10’</a:t>
                </a:r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Ideally we want to measure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Difficult to implement. Instead, define discrete translation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sz="2800" dirty="0" smtClean="0"/>
                  <a:t>. Translation</a:t>
                </a:r>
                <a:br>
                  <a:rPr lang="en-US" sz="2800" dirty="0" smtClean="0"/>
                </a:br>
                <a:r>
                  <a:rPr lang="en-US" sz="2800" dirty="0" smtClean="0"/>
                  <a:t>of the left half cylinder by </a:t>
                </a:r>
                <a:br>
                  <a:rPr lang="en-US" sz="2800" dirty="0" smtClean="0"/>
                </a:br>
                <a:r>
                  <a:rPr lang="en-US" sz="2800" dirty="0" smtClean="0"/>
                  <a:t>one lattice constant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650" y="852268"/>
                <a:ext cx="8665333" cy="5638800"/>
              </a:xfrm>
              <a:blipFill rotWithShape="1">
                <a:blip r:embed="rId21"/>
                <a:stretch>
                  <a:fillRect l="-1267" t="-1730" r="-1056" b="-3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0268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polarization</a:t>
            </a:r>
          </a:p>
        </p:txBody>
      </p:sp>
    </p:spTree>
    <p:extLst>
      <p:ext uri="{BB962C8B-B14F-4D97-AF65-F5344CB8AC3E}">
        <p14:creationId xmlns:p14="http://schemas.microsoft.com/office/powerpoint/2010/main" val="5051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cboy\program\MomentumDensity\cylinder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28095" r="13076" b="31081"/>
          <a:stretch/>
        </p:blipFill>
        <p:spPr bwMode="auto">
          <a:xfrm>
            <a:off x="5847627" y="2999936"/>
            <a:ext cx="3296373" cy="14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85800"/>
                <a:ext cx="8729004" cy="577713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Naive expectation: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sup>
                    </m:sSubSup>
                    <m:d>
                      <m:dPr>
                        <m:begChr m:val="|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contributed by the left edge. However the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mismatch</a:t>
                </a:r>
                <a:r>
                  <a:rPr lang="en-US" sz="2800" dirty="0" smtClean="0"/>
                  <a:t> in the middle leads to excitations and makes the result </a:t>
                </a:r>
                <a:r>
                  <a:rPr lang="en-US" sz="2800" dirty="0" err="1" smtClean="0"/>
                  <a:t>nonuniversal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b="1" dirty="0" smtClean="0"/>
                  <a:t>Our key result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800" i="1" smtClean="0">
                            <a:solidFill>
                              <a:srgbClr val="2F25F7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800" b="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p>
                            </m:sSubSup>
                          </m:e>
                        </m:d>
                        <m:sSub>
                          <m:sSubPr>
                            <m:ctrlPr>
                              <a:rPr lang="en-US" sz="280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2F25F7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 smtClean="0">
                            <a:solidFill>
                              <a:srgbClr val="2F25F7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F25F7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2F25F7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800" b="0" i="1">
                            <a:solidFill>
                              <a:srgbClr val="2F25F7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2F25F7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solidFill>
                              <a:srgbClr val="2F25F7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2F25F7"/>
                            </a:solidFill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2F25F7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2F25F7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 is independent from topological</a:t>
                </a:r>
                <a:br>
                  <a:rPr lang="en-US" sz="2800" dirty="0" smtClean="0"/>
                </a:br>
                <a:r>
                  <a:rPr lang="en-US" sz="2800" dirty="0" smtClean="0"/>
                  <a:t>sector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Requiring knowledge about topological sectors. Even if we don’t know which sector is trivial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〉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 smtClean="0"/>
                  <a:t> can be determined up to an overall constant by </a:t>
                </a:r>
                <a:r>
                  <a:rPr lang="en-US" sz="2800" dirty="0" err="1" smtClean="0"/>
                  <a:t>diagonalizing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〈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〉</m:t>
                    </m:r>
                  </m:oMath>
                </a14:m>
                <a:r>
                  <a:rPr lang="en-US" sz="2800" dirty="0" smtClean="0"/>
                  <a:t> 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85800"/>
                <a:ext cx="8729004" cy="5777132"/>
              </a:xfrm>
              <a:blipFill rotWithShape="1">
                <a:blip r:embed="rId3"/>
                <a:stretch>
                  <a:fillRect l="-1187" r="-1885" b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0268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</a:t>
            </a: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omentum 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polarization</a:t>
            </a:r>
          </a:p>
        </p:txBody>
      </p:sp>
    </p:spTree>
    <p:extLst>
      <p:ext uri="{BB962C8B-B14F-4D97-AF65-F5344CB8AC3E}">
        <p14:creationId xmlns:p14="http://schemas.microsoft.com/office/powerpoint/2010/main" val="28594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8686800" cy="59436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sz="2800" dirty="0" smtClean="0"/>
                  <a:t> only acts on half of the cylinder</a:t>
                </a:r>
              </a:p>
              <a:p>
                <a:r>
                  <a:rPr lang="en-US" sz="2800" dirty="0" smtClean="0"/>
                  <a:t>The overlap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bSup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tr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𝐿𝑎</m:t>
                        </m:r>
                      </m:sub>
                    </m:sSub>
                  </m:oMath>
                </a14:m>
                <a:r>
                  <a:rPr lang="en-US" sz="2800" dirty="0" smtClean="0"/>
                  <a:t> is the reduced density matrix of the left half.</a:t>
                </a:r>
              </a:p>
              <a:p>
                <a:r>
                  <a:rPr lang="en-US" sz="2800" dirty="0" smtClean="0"/>
                  <a:t>Some 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𝐿𝑎</m:t>
                        </m:r>
                      </m:sub>
                    </m:sSub>
                  </m:oMath>
                </a14:m>
                <a:r>
                  <a:rPr lang="en-US" sz="2800" dirty="0" smtClean="0"/>
                  <a:t> are known for generic chiral topological states.</a:t>
                </a:r>
              </a:p>
              <a:p>
                <a:r>
                  <a:rPr lang="en-US" sz="2800" b="0" dirty="0" smtClean="0"/>
                  <a:t>Entanglement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𝐸𝑎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Li&amp;Haldane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‘08) </a:t>
                </a:r>
                <a:r>
                  <a:rPr lang="en-US" sz="2800" dirty="0" smtClean="0"/>
                  <a:t>In long wavelength limit, for chiral topological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𝐸𝑎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𝐶𝐹𝑇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𝑐𝑜𝑛𝑠𝑡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Numerical observations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Li&amp;Haldane</a:t>
                </a:r>
                <a:r>
                  <a:rPr lang="en-US" sz="2000" dirty="0">
                    <a:solidFill>
                      <a:srgbClr val="0070C0"/>
                    </a:solidFill>
                  </a:rPr>
                  <a:t> ’08, R.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Thomale</a:t>
                </a:r>
                <a:r>
                  <a:rPr lang="en-US" sz="2000" dirty="0">
                    <a:solidFill>
                      <a:srgbClr val="0070C0"/>
                    </a:solidFill>
                  </a:rPr>
                  <a:t> et al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‘10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, .etc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.)</a:t>
                </a:r>
              </a:p>
              <a:p>
                <a:r>
                  <a:rPr lang="en-US" sz="2800" dirty="0"/>
                  <a:t>Analytic </a:t>
                </a:r>
                <a:r>
                  <a:rPr lang="en-US" sz="2800" dirty="0" smtClean="0"/>
                  <a:t>results on free fermion systems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(Turner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et al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‘10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,  </a:t>
                </a:r>
                <a:r>
                  <a:rPr lang="en-US" altLang="zh-CN" sz="2000" dirty="0" err="1">
                    <a:solidFill>
                      <a:srgbClr val="0070C0"/>
                    </a:solidFill>
                  </a:rPr>
                  <a:t>Fidkowski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‘10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zh-CN" sz="2800" dirty="0"/>
                  <a:t>, </a:t>
                </a:r>
                <a:r>
                  <a:rPr lang="en-US" altLang="zh-CN" sz="2800" dirty="0" err="1"/>
                  <a:t>Kitaev</a:t>
                </a:r>
                <a:r>
                  <a:rPr lang="en-US" altLang="zh-CN" sz="2800" dirty="0"/>
                  <a:t> model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altLang="zh-CN" sz="2000" dirty="0" err="1" smtClean="0">
                    <a:solidFill>
                      <a:srgbClr val="0070C0"/>
                    </a:solidFill>
                  </a:rPr>
                  <a:t>Yao&amp;Qi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PRL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‘10), </a:t>
                </a:r>
                <a:r>
                  <a:rPr lang="en-US" altLang="zh-CN" sz="2800" dirty="0"/>
                  <a:t>generic </a:t>
                </a:r>
                <a:r>
                  <a:rPr lang="en-US" altLang="zh-CN" sz="2800" dirty="0" smtClean="0"/>
                  <a:t>FQH </a:t>
                </a:r>
                <a:r>
                  <a:rPr lang="en-US" altLang="zh-CN" sz="2800" dirty="0"/>
                  <a:t>ideal </a:t>
                </a:r>
                <a:r>
                  <a:rPr lang="en-US" altLang="zh-CN" sz="2800" dirty="0" err="1"/>
                  <a:t>wavefunctions</a:t>
                </a:r>
                <a:r>
                  <a:rPr lang="en-US" altLang="zh-CN" sz="2800" dirty="0"/>
                  <a:t>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altLang="zh-CN" sz="2000" dirty="0" err="1" smtClean="0">
                    <a:solidFill>
                      <a:srgbClr val="0070C0"/>
                    </a:solidFill>
                  </a:rPr>
                  <a:t>Chandran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 et al ‘11)</a:t>
                </a:r>
              </a:p>
              <a:p>
                <a:r>
                  <a:rPr lang="en-US" sz="2800" dirty="0"/>
                  <a:t>A general proof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(Qi,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Katsura&amp;Ludwig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2011)</a:t>
                </a:r>
              </a:p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8686800" cy="5943600"/>
              </a:xfrm>
              <a:blipFill rotWithShape="1">
                <a:blip r:embed="rId3"/>
                <a:stretch>
                  <a:fillRect l="-1193" t="-1333" r="-1053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 and entanglement</a:t>
            </a:r>
          </a:p>
        </p:txBody>
      </p:sp>
    </p:spTree>
    <p:extLst>
      <p:ext uri="{BB962C8B-B14F-4D97-AF65-F5344CB8AC3E}">
        <p14:creationId xmlns:p14="http://schemas.microsoft.com/office/powerpoint/2010/main" val="25050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76067"/>
                <a:ext cx="8534400" cy="58412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 general proof of this relation between edge spectrum and entanglement spectrum for chiral topological states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(Qi, </a:t>
                </a:r>
                <a:r>
                  <a:rPr lang="en-US" sz="1800" dirty="0" err="1" smtClean="0">
                    <a:solidFill>
                      <a:srgbClr val="0070C0"/>
                    </a:solidFill>
                  </a:rPr>
                  <a:t>Katsura&amp;Ludwig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2011)</a:t>
                </a:r>
              </a:p>
              <a:p>
                <a:r>
                  <a:rPr lang="en-US" sz="2800" dirty="0"/>
                  <a:t>Key point of the proof</a:t>
                </a:r>
                <a:r>
                  <a:rPr lang="en-US" sz="2800" dirty="0" smtClean="0"/>
                  <a:t>: Consider the cylinder as obtained from gluing two cylinders</a:t>
                </a:r>
              </a:p>
              <a:p>
                <a:r>
                  <a:rPr lang="en-US" sz="2800" dirty="0" smtClean="0"/>
                  <a:t>Ground state is given by perturbed CFT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𝑖𝑛𝑡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76067"/>
                <a:ext cx="8534400" cy="5841289"/>
              </a:xfrm>
              <a:blipFill rotWithShape="1">
                <a:blip r:embed="rId2"/>
                <a:stretch>
                  <a:fillRect l="-1214" t="-938"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General results on entanglement Hamiltonian 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52686" y="4114800"/>
            <a:ext cx="7729821" cy="2667000"/>
            <a:chOff x="534220" y="1412776"/>
            <a:chExt cx="7748287" cy="2808312"/>
          </a:xfrm>
        </p:grpSpPr>
        <p:sp>
          <p:nvSpPr>
            <p:cNvPr id="5" name="流程图: 磁盘 35"/>
            <p:cNvSpPr/>
            <p:nvPr/>
          </p:nvSpPr>
          <p:spPr>
            <a:xfrm>
              <a:off x="3506738" y="2795786"/>
              <a:ext cx="1512168" cy="1224136"/>
            </a:xfrm>
            <a:prstGeom prst="flowChartMagneticDisk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组合 45"/>
            <p:cNvGrpSpPr/>
            <p:nvPr/>
          </p:nvGrpSpPr>
          <p:grpSpPr>
            <a:xfrm>
              <a:off x="3501405" y="2795786"/>
              <a:ext cx="1512167" cy="555873"/>
              <a:chOff x="971600" y="2075706"/>
              <a:chExt cx="1512167" cy="555873"/>
            </a:xfrm>
          </p:grpSpPr>
          <p:sp>
            <p:nvSpPr>
              <p:cNvPr id="7" name="弧形 46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弧形 47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箭头连接符 48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流程图: 磁盘 24"/>
            <p:cNvSpPr/>
            <p:nvPr/>
          </p:nvSpPr>
          <p:spPr>
            <a:xfrm>
              <a:off x="6770339" y="2704728"/>
              <a:ext cx="1512168" cy="1224136"/>
            </a:xfrm>
            <a:prstGeom prst="flowChartMagneticDisk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磁盘 23"/>
            <p:cNvSpPr/>
            <p:nvPr/>
          </p:nvSpPr>
          <p:spPr>
            <a:xfrm>
              <a:off x="6770339" y="1878732"/>
              <a:ext cx="1512168" cy="1224136"/>
            </a:xfrm>
            <a:prstGeom prst="flowChartMagneticDisk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组合 30"/>
            <p:cNvGrpSpPr/>
            <p:nvPr/>
          </p:nvGrpSpPr>
          <p:grpSpPr>
            <a:xfrm>
              <a:off x="6770339" y="1893590"/>
              <a:ext cx="1512167" cy="555873"/>
              <a:chOff x="971600" y="2075706"/>
              <a:chExt cx="1512167" cy="555873"/>
            </a:xfrm>
          </p:grpSpPr>
          <p:sp>
            <p:nvSpPr>
              <p:cNvPr id="13" name="弧形 26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弧形 27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箭头连接符 29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31"/>
            <p:cNvGrpSpPr/>
            <p:nvPr/>
          </p:nvGrpSpPr>
          <p:grpSpPr>
            <a:xfrm>
              <a:off x="6760815" y="3337942"/>
              <a:ext cx="1512167" cy="555873"/>
              <a:chOff x="971600" y="2075706"/>
              <a:chExt cx="1512167" cy="555873"/>
            </a:xfrm>
          </p:grpSpPr>
          <p:sp>
            <p:nvSpPr>
              <p:cNvPr id="17" name="弧形 32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弧形 33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箭头连接符 34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流程图: 磁盘 36"/>
            <p:cNvSpPr/>
            <p:nvPr/>
          </p:nvSpPr>
          <p:spPr>
            <a:xfrm>
              <a:off x="3506738" y="1700808"/>
              <a:ext cx="1512168" cy="1224136"/>
            </a:xfrm>
            <a:prstGeom prst="flowChartMagneticDisk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组合 37"/>
            <p:cNvGrpSpPr/>
            <p:nvPr/>
          </p:nvGrpSpPr>
          <p:grpSpPr>
            <a:xfrm>
              <a:off x="3506738" y="1715666"/>
              <a:ext cx="1512167" cy="555873"/>
              <a:chOff x="971600" y="2075706"/>
              <a:chExt cx="1512167" cy="555873"/>
            </a:xfrm>
          </p:grpSpPr>
          <p:sp>
            <p:nvSpPr>
              <p:cNvPr id="22" name="弧形 38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弧形 39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箭头连接符 40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41"/>
            <p:cNvGrpSpPr/>
            <p:nvPr/>
          </p:nvGrpSpPr>
          <p:grpSpPr>
            <a:xfrm>
              <a:off x="3497214" y="3429000"/>
              <a:ext cx="1512167" cy="555873"/>
              <a:chOff x="971600" y="2075706"/>
              <a:chExt cx="1512167" cy="555873"/>
            </a:xfrm>
          </p:grpSpPr>
          <p:sp>
            <p:nvSpPr>
              <p:cNvPr id="26" name="弧形 42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弧形 43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" name="直接箭头连接符 44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49"/>
            <p:cNvGrpSpPr/>
            <p:nvPr/>
          </p:nvGrpSpPr>
          <p:grpSpPr>
            <a:xfrm>
              <a:off x="3491880" y="2295922"/>
              <a:ext cx="1512167" cy="555873"/>
              <a:chOff x="971600" y="2075706"/>
              <a:chExt cx="1512167" cy="555873"/>
            </a:xfrm>
          </p:grpSpPr>
          <p:sp>
            <p:nvSpPr>
              <p:cNvPr id="30" name="弧形 50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弧形 51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箭头连接符 52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74395" y="3043351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A</a:t>
              </a:r>
              <a:endParaRPr lang="zh-CN" altLang="en-US" sz="3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9369" y="323795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A</a:t>
              </a:r>
              <a:endParaRPr lang="zh-CN" altLang="en-US" sz="3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9369" y="217628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B</a:t>
              </a:r>
              <a:endParaRPr lang="zh-CN" altLang="en-US" sz="3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02970" y="23107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B</a:t>
              </a:r>
              <a:endParaRPr lang="zh-CN" altLang="en-US" sz="3600" dirty="0"/>
            </a:p>
          </p:txBody>
        </p:sp>
        <p:cxnSp>
          <p:nvCxnSpPr>
            <p:cNvPr id="37" name="直接连接符 58"/>
            <p:cNvCxnSpPr/>
            <p:nvPr/>
          </p:nvCxnSpPr>
          <p:spPr>
            <a:xfrm>
              <a:off x="3554363" y="2623195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60"/>
            <p:cNvCxnSpPr/>
            <p:nvPr/>
          </p:nvCxnSpPr>
          <p:spPr>
            <a:xfrm>
              <a:off x="3668663" y="2704728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61"/>
            <p:cNvCxnSpPr/>
            <p:nvPr/>
          </p:nvCxnSpPr>
          <p:spPr>
            <a:xfrm>
              <a:off x="3809628" y="2756545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62"/>
            <p:cNvCxnSpPr/>
            <p:nvPr/>
          </p:nvCxnSpPr>
          <p:spPr>
            <a:xfrm>
              <a:off x="3952503" y="2786261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63"/>
            <p:cNvCxnSpPr/>
            <p:nvPr/>
          </p:nvCxnSpPr>
          <p:spPr>
            <a:xfrm>
              <a:off x="4092327" y="2790453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64"/>
            <p:cNvCxnSpPr/>
            <p:nvPr/>
          </p:nvCxnSpPr>
          <p:spPr>
            <a:xfrm>
              <a:off x="4245868" y="2795786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65"/>
            <p:cNvCxnSpPr/>
            <p:nvPr/>
          </p:nvCxnSpPr>
          <p:spPr>
            <a:xfrm>
              <a:off x="4386833" y="2790453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66"/>
            <p:cNvCxnSpPr/>
            <p:nvPr/>
          </p:nvCxnSpPr>
          <p:spPr>
            <a:xfrm>
              <a:off x="4529708" y="2791594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67"/>
            <p:cNvCxnSpPr/>
            <p:nvPr/>
          </p:nvCxnSpPr>
          <p:spPr>
            <a:xfrm>
              <a:off x="4669532" y="2742828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68"/>
            <p:cNvCxnSpPr/>
            <p:nvPr/>
          </p:nvCxnSpPr>
          <p:spPr>
            <a:xfrm>
              <a:off x="4797549" y="2723778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69"/>
            <p:cNvCxnSpPr/>
            <p:nvPr/>
          </p:nvCxnSpPr>
          <p:spPr>
            <a:xfrm>
              <a:off x="4928989" y="2661295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71"/>
            <p:cNvCxnSpPr/>
            <p:nvPr/>
          </p:nvCxnSpPr>
          <p:spPr>
            <a:xfrm>
              <a:off x="5009381" y="2589287"/>
              <a:ext cx="0" cy="5090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021560" y="2589287"/>
                  <a:ext cx="8900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𝑖𝑛𝑡</m:t>
                            </m:r>
                          </m:sub>
                        </m:sSub>
                      </m:oMath>
                    </m:oMathPara>
                  </a14:m>
                  <a:endParaRPr lang="en-US" altLang="zh-CN" sz="2400" b="0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560" y="2589287"/>
                  <a:ext cx="89001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9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流程图: 磁盘 75"/>
            <p:cNvSpPr/>
            <p:nvPr/>
          </p:nvSpPr>
          <p:spPr>
            <a:xfrm>
              <a:off x="549078" y="2996952"/>
              <a:ext cx="1512168" cy="1224136"/>
            </a:xfrm>
            <a:prstGeom prst="flowChartMagneticDisk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组合 76"/>
            <p:cNvGrpSpPr/>
            <p:nvPr/>
          </p:nvGrpSpPr>
          <p:grpSpPr>
            <a:xfrm>
              <a:off x="543745" y="2996952"/>
              <a:ext cx="1512167" cy="555873"/>
              <a:chOff x="971600" y="2075706"/>
              <a:chExt cx="1512167" cy="555873"/>
            </a:xfrm>
          </p:grpSpPr>
          <p:sp>
            <p:nvSpPr>
              <p:cNvPr id="52" name="弧形 77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弧形 78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箭头连接符 79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流程图: 磁盘 80"/>
            <p:cNvSpPr/>
            <p:nvPr/>
          </p:nvSpPr>
          <p:spPr>
            <a:xfrm>
              <a:off x="549078" y="1412776"/>
              <a:ext cx="1512168" cy="1224136"/>
            </a:xfrm>
            <a:prstGeom prst="flowChartMagneticDisk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56" name="组合 81"/>
            <p:cNvGrpSpPr/>
            <p:nvPr/>
          </p:nvGrpSpPr>
          <p:grpSpPr>
            <a:xfrm>
              <a:off x="549078" y="1427634"/>
              <a:ext cx="1512167" cy="555873"/>
              <a:chOff x="971600" y="2075706"/>
              <a:chExt cx="1512167" cy="555873"/>
            </a:xfrm>
          </p:grpSpPr>
          <p:sp>
            <p:nvSpPr>
              <p:cNvPr id="57" name="弧形 82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弧形 83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箭头连接符 84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85"/>
            <p:cNvGrpSpPr/>
            <p:nvPr/>
          </p:nvGrpSpPr>
          <p:grpSpPr>
            <a:xfrm>
              <a:off x="539554" y="3630166"/>
              <a:ext cx="1512167" cy="555873"/>
              <a:chOff x="971600" y="2075706"/>
              <a:chExt cx="1512167" cy="555873"/>
            </a:xfrm>
          </p:grpSpPr>
          <p:sp>
            <p:nvSpPr>
              <p:cNvPr id="61" name="弧形 86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弧形 87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箭头连接符 88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89"/>
            <p:cNvGrpSpPr/>
            <p:nvPr/>
          </p:nvGrpSpPr>
          <p:grpSpPr>
            <a:xfrm>
              <a:off x="534220" y="2007890"/>
              <a:ext cx="1512167" cy="555873"/>
              <a:chOff x="971600" y="2075706"/>
              <a:chExt cx="1512167" cy="555873"/>
            </a:xfrm>
          </p:grpSpPr>
          <p:sp>
            <p:nvSpPr>
              <p:cNvPr id="65" name="弧形 90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弧形 91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" name="直接箭头连接符 92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1081709" y="3439125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A</a:t>
              </a:r>
              <a:endParaRPr lang="zh-CN" altLang="en-US" sz="3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81709" y="1888257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B</a:t>
              </a:r>
              <a:endParaRPr lang="zh-CN" altLang="en-US" sz="3600" dirty="0"/>
            </a:p>
          </p:txBody>
        </p:sp>
        <p:sp>
          <p:nvSpPr>
            <p:cNvPr id="70" name="右箭头 109"/>
            <p:cNvSpPr/>
            <p:nvPr/>
          </p:nvSpPr>
          <p:spPr>
            <a:xfrm>
              <a:off x="6078836" y="2742828"/>
              <a:ext cx="509388" cy="308124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796136" y="2204864"/>
                  <a:ext cx="10340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altLang="zh-CN" sz="2400" b="0" dirty="0" smtClean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204864"/>
                  <a:ext cx="103403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右箭头 111"/>
            <p:cNvSpPr/>
            <p:nvPr/>
          </p:nvSpPr>
          <p:spPr>
            <a:xfrm>
              <a:off x="2627784" y="2697733"/>
              <a:ext cx="509388" cy="308124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02818" y="2277105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“glue”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10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6066683" y="5140258"/>
            <a:ext cx="2876212" cy="1635709"/>
            <a:chOff x="6273190" y="5431881"/>
            <a:chExt cx="2816498" cy="1394466"/>
          </a:xfrm>
        </p:grpSpPr>
        <p:pic>
          <p:nvPicPr>
            <p:cNvPr id="46" name="Picture 5" descr="C:\cboy\program\MomentumDensity\cylinder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1" t="28095" r="13076" b="31081"/>
            <a:stretch/>
          </p:blipFill>
          <p:spPr bwMode="auto">
            <a:xfrm>
              <a:off x="6273190" y="5548246"/>
              <a:ext cx="2816498" cy="127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8" name="Ink 47"/>
                <p14:cNvContentPartPr/>
                <p14:nvPr/>
              </p14:nvContentPartPr>
              <p14:xfrm>
                <a:off x="6744462" y="5946840"/>
                <a:ext cx="208800" cy="6264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36478" y="5939527"/>
                  <a:ext cx="227224" cy="643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5" name="Ink 64"/>
                <p14:cNvContentPartPr/>
                <p14:nvPr/>
              </p14:nvContentPartPr>
              <p14:xfrm>
                <a:off x="6525222" y="5905800"/>
                <a:ext cx="217080" cy="34200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17535" y="5897081"/>
                  <a:ext cx="232454" cy="355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0" name="Ink 69"/>
                <p14:cNvContentPartPr/>
                <p14:nvPr/>
              </p14:nvContentPartPr>
              <p14:xfrm>
                <a:off x="6563022" y="6211800"/>
                <a:ext cx="450360" cy="46080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7796" y="6202803"/>
                  <a:ext cx="466038" cy="478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1" name="Ink 70"/>
                <p14:cNvContentPartPr/>
                <p14:nvPr/>
              </p14:nvContentPartPr>
              <p14:xfrm>
                <a:off x="7526742" y="5826600"/>
                <a:ext cx="261000" cy="74880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17519" y="5818161"/>
                  <a:ext cx="280675" cy="767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/>
                <p14:cNvContentPartPr/>
                <p14:nvPr/>
              </p14:nvContentPartPr>
              <p14:xfrm>
                <a:off x="7389582" y="5791680"/>
                <a:ext cx="308160" cy="731160"/>
              </p14:xfrm>
            </p:contentPart>
          </mc:Choice>
          <mc:Fallback xmlns="">
            <p:pic>
              <p:nvPicPr>
                <p:cNvPr id="84" name="Ink 8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84046" y="5782959"/>
                  <a:ext cx="317694" cy="746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/>
                <p14:cNvContentPartPr/>
                <p14:nvPr/>
              </p14:nvContentPartPr>
              <p14:xfrm>
                <a:off x="7646622" y="6093360"/>
                <a:ext cx="529560" cy="15696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37709" y="6084640"/>
                  <a:ext cx="548616" cy="174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8" name="Ink 87"/>
                <p14:cNvContentPartPr/>
                <p14:nvPr/>
              </p14:nvContentPartPr>
              <p14:xfrm>
                <a:off x="8601702" y="5638680"/>
                <a:ext cx="250920" cy="76716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2784" y="5630522"/>
                  <a:ext cx="269985" cy="78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9" name="Ink 88"/>
                <p14:cNvContentPartPr/>
                <p14:nvPr/>
              </p14:nvContentPartPr>
              <p14:xfrm>
                <a:off x="7843542" y="5770800"/>
                <a:ext cx="259920" cy="748440"/>
              </p14:xfrm>
            </p:contentPart>
          </mc:Choice>
          <mc:Fallback xmlns="">
            <p:pic>
              <p:nvPicPr>
                <p:cNvPr id="89" name="Ink 8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4632" y="5762643"/>
                  <a:ext cx="279276" cy="7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0" name="Ink 89"/>
                <p14:cNvContentPartPr/>
                <p14:nvPr/>
              </p14:nvContentPartPr>
              <p14:xfrm>
                <a:off x="8710782" y="5938920"/>
                <a:ext cx="159840" cy="12096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2483" y="5933575"/>
                  <a:ext cx="175517" cy="135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300259" y="5572579"/>
                  <a:ext cx="436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259" y="5572579"/>
                  <a:ext cx="436979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7171293" y="5431881"/>
                  <a:ext cx="466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293" y="5431881"/>
                  <a:ext cx="466986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092" y="776068"/>
                <a:ext cx="8686800" cy="56219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Following the results on quantum quench of CFT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altLang="zh-CN" sz="1800" dirty="0" err="1" smtClean="0">
                    <a:solidFill>
                      <a:srgbClr val="0070C0"/>
                    </a:solidFill>
                  </a:rPr>
                  <a:t>Calabrese&amp;Cardy</a:t>
                </a:r>
                <a:r>
                  <a:rPr lang="en-US" altLang="zh-CN" sz="1800" dirty="0" smtClean="0">
                    <a:solidFill>
                      <a:srgbClr val="0070C0"/>
                    </a:solidFill>
                  </a:rPr>
                  <a:t> 2006)</a:t>
                </a:r>
                <a:r>
                  <a:rPr lang="en-US" altLang="zh-CN" sz="2800" dirty="0" smtClean="0"/>
                  <a:t>, </a:t>
                </a:r>
                <a:r>
                  <a:rPr lang="en-US" altLang="zh-CN" sz="2800" dirty="0"/>
                  <a:t>a </a:t>
                </a:r>
                <a:r>
                  <a:rPr lang="en-US" altLang="zh-CN" sz="2800" dirty="0" smtClean="0"/>
                  <a:t>general gapped state in the “</a:t>
                </a:r>
                <a:r>
                  <a:rPr lang="en-US" altLang="zh-CN" sz="2800" dirty="0" err="1" smtClean="0"/>
                  <a:t>CFT+relevant</a:t>
                </a:r>
                <a:r>
                  <a:rPr lang="en-US" altLang="zh-CN" sz="2800" dirty="0" smtClean="0"/>
                  <a:t> perturbation” system has the asymptotic form in long wavelength limit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|</m:t>
                        </m:r>
                        <m:r>
                          <a:rPr lang="en-US" altLang="zh-CN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⟩</m:t>
                    </m:r>
                    <m:r>
                      <a:rPr lang="en-US" altLang="zh-CN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altLang="zh-CN" sz="2800" i="1" dirty="0" smtClean="0">
                    <a:latin typeface="Cambria Math"/>
                  </a:rPr>
                  <a:t/>
                </a:r>
                <a:br>
                  <a:rPr lang="en-US" altLang="zh-CN" sz="28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/>
                          </a:rPr>
                          <m:t>=0,1,…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CN" sz="2800" i="1">
                                <a:latin typeface="Cambria Math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d>
                                      <m:dPr>
                                        <m:begChr m:val="|"/>
                                        <m:endChr m:val="⟩"/>
                                        <m:ctrlPr>
                                          <a:rPr lang="en-US" altLang="zh-CN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b="0" i="1" smtClean="0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zh-CN" altLang="en-US" sz="2800" dirty="0" smtClean="0"/>
                  <a:t>    </a:t>
                </a:r>
                <a:endParaRPr lang="zh-CN" altLang="en-US" sz="2800" dirty="0"/>
              </a:p>
              <a:p>
                <a:r>
                  <a:rPr lang="en-US" altLang="zh-CN" sz="2800" dirty="0" smtClean="0"/>
                  <a:t>This state has an left-right </a:t>
                </a:r>
                <a:br>
                  <a:rPr lang="en-US" altLang="zh-CN" sz="2800" dirty="0" smtClean="0"/>
                </a:br>
                <a:r>
                  <a:rPr lang="en-US" altLang="zh-CN" sz="2800" dirty="0" smtClean="0"/>
                  <a:t>entanglement density matrix </a:t>
                </a:r>
                <a:br>
                  <a:rPr lang="en-US" altLang="zh-CN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𝐿𝑎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−4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. </a:t>
                </a:r>
              </a:p>
              <a:p>
                <a:r>
                  <a:rPr lang="en-US" altLang="zh-CN" sz="2800" dirty="0" smtClean="0"/>
                  <a:t>Including both edges,</a:t>
                </a:r>
                <a:br>
                  <a:rPr lang="en-US" altLang="zh-CN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𝐿𝑎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       </m:t>
                    </m:r>
                  </m:oMath>
                </a14:m>
                <a:r>
                  <a:rPr lang="en-US" altLang="zh-CN" sz="2800" b="0" i="1" dirty="0" smtClean="0">
                    <a:latin typeface="Cambria Math"/>
                  </a:rPr>
                  <a:t/>
                </a:r>
                <a:br>
                  <a:rPr lang="en-US" altLang="zh-CN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=∞,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=4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&lt;∞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092" y="776068"/>
                <a:ext cx="8686800" cy="5621923"/>
              </a:xfrm>
              <a:blipFill rotWithShape="1">
                <a:blip r:embed="rId23"/>
                <a:stretch>
                  <a:fillRect l="-1193" t="-1733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analytic results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864266" y="1999413"/>
            <a:ext cx="3442096" cy="2877387"/>
            <a:chOff x="5338696" y="3543432"/>
            <a:chExt cx="4520835" cy="3276119"/>
          </a:xfrm>
        </p:grpSpPr>
        <p:grpSp>
          <p:nvGrpSpPr>
            <p:cNvPr id="7" name="组合 93"/>
            <p:cNvGrpSpPr/>
            <p:nvPr/>
          </p:nvGrpSpPr>
          <p:grpSpPr>
            <a:xfrm>
              <a:off x="6604674" y="3789040"/>
              <a:ext cx="1120689" cy="303845"/>
              <a:chOff x="971600" y="2075706"/>
              <a:chExt cx="1512167" cy="555873"/>
            </a:xfrm>
          </p:grpSpPr>
          <p:sp>
            <p:nvSpPr>
              <p:cNvPr id="8" name="弧形 94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弧形 95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箭头连接符 96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97"/>
            <p:cNvCxnSpPr/>
            <p:nvPr/>
          </p:nvCxnSpPr>
          <p:spPr>
            <a:xfrm flipV="1">
              <a:off x="6358623" y="3919895"/>
              <a:ext cx="3699" cy="192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98"/>
            <p:cNvCxnSpPr/>
            <p:nvPr/>
          </p:nvCxnSpPr>
          <p:spPr>
            <a:xfrm flipV="1">
              <a:off x="7922832" y="3912764"/>
              <a:ext cx="3699" cy="192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9"/>
            <p:cNvCxnSpPr/>
            <p:nvPr/>
          </p:nvCxnSpPr>
          <p:spPr>
            <a:xfrm flipV="1">
              <a:off x="6617163" y="3919895"/>
              <a:ext cx="3699" cy="19213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00"/>
            <p:cNvCxnSpPr/>
            <p:nvPr/>
          </p:nvCxnSpPr>
          <p:spPr>
            <a:xfrm flipV="1">
              <a:off x="7716333" y="3924921"/>
              <a:ext cx="3699" cy="19213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21"/>
            <p:cNvGrpSpPr/>
            <p:nvPr/>
          </p:nvGrpSpPr>
          <p:grpSpPr>
            <a:xfrm>
              <a:off x="6481038" y="5887752"/>
              <a:ext cx="1334056" cy="525202"/>
              <a:chOff x="971600" y="2075706"/>
              <a:chExt cx="1512167" cy="555873"/>
            </a:xfrm>
          </p:grpSpPr>
          <p:sp>
            <p:nvSpPr>
              <p:cNvPr id="16" name="弧形 122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弧形 123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任意多边形 125"/>
            <p:cNvSpPr/>
            <p:nvPr/>
          </p:nvSpPr>
          <p:spPr>
            <a:xfrm>
              <a:off x="6361430" y="5838639"/>
              <a:ext cx="123825" cy="352425"/>
            </a:xfrm>
            <a:custGeom>
              <a:avLst/>
              <a:gdLst>
                <a:gd name="connsiteX0" fmla="*/ 0 w 123825"/>
                <a:gd name="connsiteY0" fmla="*/ 0 h 365533"/>
                <a:gd name="connsiteX1" fmla="*/ 38100 w 123825"/>
                <a:gd name="connsiteY1" fmla="*/ 333375 h 365533"/>
                <a:gd name="connsiteX2" fmla="*/ 123825 w 123825"/>
                <a:gd name="connsiteY2" fmla="*/ 352425 h 365533"/>
                <a:gd name="connsiteX3" fmla="*/ 123825 w 123825"/>
                <a:gd name="connsiteY3" fmla="*/ 352425 h 365533"/>
                <a:gd name="connsiteX0" fmla="*/ 0 w 123825"/>
                <a:gd name="connsiteY0" fmla="*/ 0 h 352425"/>
                <a:gd name="connsiteX1" fmla="*/ 19050 w 123825"/>
                <a:gd name="connsiteY1" fmla="*/ 266700 h 352425"/>
                <a:gd name="connsiteX2" fmla="*/ 123825 w 123825"/>
                <a:gd name="connsiteY2" fmla="*/ 352425 h 352425"/>
                <a:gd name="connsiteX3" fmla="*/ 123825 w 123825"/>
                <a:gd name="connsiteY3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352425">
                  <a:moveTo>
                    <a:pt x="0" y="0"/>
                  </a:moveTo>
                  <a:cubicBezTo>
                    <a:pt x="8731" y="137319"/>
                    <a:pt x="-1587" y="207963"/>
                    <a:pt x="19050" y="266700"/>
                  </a:cubicBezTo>
                  <a:cubicBezTo>
                    <a:pt x="39687" y="325437"/>
                    <a:pt x="106363" y="338138"/>
                    <a:pt x="123825" y="352425"/>
                  </a:cubicBezTo>
                  <a:lnTo>
                    <a:pt x="123825" y="3524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26"/>
            <p:cNvSpPr/>
            <p:nvPr/>
          </p:nvSpPr>
          <p:spPr>
            <a:xfrm>
              <a:off x="7712975" y="5824351"/>
              <a:ext cx="106881" cy="352425"/>
            </a:xfrm>
            <a:custGeom>
              <a:avLst/>
              <a:gdLst>
                <a:gd name="connsiteX0" fmla="*/ 0 w 123825"/>
                <a:gd name="connsiteY0" fmla="*/ 0 h 365533"/>
                <a:gd name="connsiteX1" fmla="*/ 38100 w 123825"/>
                <a:gd name="connsiteY1" fmla="*/ 333375 h 365533"/>
                <a:gd name="connsiteX2" fmla="*/ 123825 w 123825"/>
                <a:gd name="connsiteY2" fmla="*/ 352425 h 365533"/>
                <a:gd name="connsiteX3" fmla="*/ 123825 w 123825"/>
                <a:gd name="connsiteY3" fmla="*/ 352425 h 365533"/>
                <a:gd name="connsiteX0" fmla="*/ 0 w 123825"/>
                <a:gd name="connsiteY0" fmla="*/ 0 h 352425"/>
                <a:gd name="connsiteX1" fmla="*/ 19050 w 123825"/>
                <a:gd name="connsiteY1" fmla="*/ 266700 h 352425"/>
                <a:gd name="connsiteX2" fmla="*/ 123825 w 123825"/>
                <a:gd name="connsiteY2" fmla="*/ 352425 h 352425"/>
                <a:gd name="connsiteX3" fmla="*/ 123825 w 123825"/>
                <a:gd name="connsiteY3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352425">
                  <a:moveTo>
                    <a:pt x="0" y="0"/>
                  </a:moveTo>
                  <a:cubicBezTo>
                    <a:pt x="8731" y="137319"/>
                    <a:pt x="-1587" y="207963"/>
                    <a:pt x="19050" y="266700"/>
                  </a:cubicBezTo>
                  <a:cubicBezTo>
                    <a:pt x="39687" y="325437"/>
                    <a:pt x="106363" y="338138"/>
                    <a:pt x="123825" y="352425"/>
                  </a:cubicBezTo>
                  <a:lnTo>
                    <a:pt x="123825" y="352425"/>
                  </a:ln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27"/>
            <p:cNvSpPr/>
            <p:nvPr/>
          </p:nvSpPr>
          <p:spPr>
            <a:xfrm flipH="1">
              <a:off x="7757942" y="5806219"/>
              <a:ext cx="178113" cy="384845"/>
            </a:xfrm>
            <a:custGeom>
              <a:avLst/>
              <a:gdLst>
                <a:gd name="connsiteX0" fmla="*/ 0 w 123825"/>
                <a:gd name="connsiteY0" fmla="*/ 0 h 365533"/>
                <a:gd name="connsiteX1" fmla="*/ 38100 w 123825"/>
                <a:gd name="connsiteY1" fmla="*/ 333375 h 365533"/>
                <a:gd name="connsiteX2" fmla="*/ 123825 w 123825"/>
                <a:gd name="connsiteY2" fmla="*/ 352425 h 365533"/>
                <a:gd name="connsiteX3" fmla="*/ 123825 w 123825"/>
                <a:gd name="connsiteY3" fmla="*/ 352425 h 365533"/>
                <a:gd name="connsiteX0" fmla="*/ 0 w 123825"/>
                <a:gd name="connsiteY0" fmla="*/ 0 h 352425"/>
                <a:gd name="connsiteX1" fmla="*/ 19050 w 123825"/>
                <a:gd name="connsiteY1" fmla="*/ 266700 h 352425"/>
                <a:gd name="connsiteX2" fmla="*/ 123825 w 123825"/>
                <a:gd name="connsiteY2" fmla="*/ 352425 h 352425"/>
                <a:gd name="connsiteX3" fmla="*/ 123825 w 123825"/>
                <a:gd name="connsiteY3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352425">
                  <a:moveTo>
                    <a:pt x="0" y="0"/>
                  </a:moveTo>
                  <a:cubicBezTo>
                    <a:pt x="8731" y="137319"/>
                    <a:pt x="-1587" y="207963"/>
                    <a:pt x="19050" y="266700"/>
                  </a:cubicBezTo>
                  <a:cubicBezTo>
                    <a:pt x="39687" y="325437"/>
                    <a:pt x="106363" y="338138"/>
                    <a:pt x="123825" y="352425"/>
                  </a:cubicBezTo>
                  <a:lnTo>
                    <a:pt x="123825" y="3524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128"/>
            <p:cNvSpPr/>
            <p:nvPr/>
          </p:nvSpPr>
          <p:spPr>
            <a:xfrm flipH="1">
              <a:off x="6477151" y="5825269"/>
              <a:ext cx="140012" cy="352425"/>
            </a:xfrm>
            <a:custGeom>
              <a:avLst/>
              <a:gdLst>
                <a:gd name="connsiteX0" fmla="*/ 0 w 123825"/>
                <a:gd name="connsiteY0" fmla="*/ 0 h 365533"/>
                <a:gd name="connsiteX1" fmla="*/ 38100 w 123825"/>
                <a:gd name="connsiteY1" fmla="*/ 333375 h 365533"/>
                <a:gd name="connsiteX2" fmla="*/ 123825 w 123825"/>
                <a:gd name="connsiteY2" fmla="*/ 352425 h 365533"/>
                <a:gd name="connsiteX3" fmla="*/ 123825 w 123825"/>
                <a:gd name="connsiteY3" fmla="*/ 352425 h 365533"/>
                <a:gd name="connsiteX0" fmla="*/ 0 w 123825"/>
                <a:gd name="connsiteY0" fmla="*/ 0 h 352425"/>
                <a:gd name="connsiteX1" fmla="*/ 19050 w 123825"/>
                <a:gd name="connsiteY1" fmla="*/ 266700 h 352425"/>
                <a:gd name="connsiteX2" fmla="*/ 123825 w 123825"/>
                <a:gd name="connsiteY2" fmla="*/ 352425 h 352425"/>
                <a:gd name="connsiteX3" fmla="*/ 123825 w 123825"/>
                <a:gd name="connsiteY3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352425">
                  <a:moveTo>
                    <a:pt x="0" y="0"/>
                  </a:moveTo>
                  <a:cubicBezTo>
                    <a:pt x="8731" y="137319"/>
                    <a:pt x="-1587" y="207963"/>
                    <a:pt x="19050" y="266700"/>
                  </a:cubicBezTo>
                  <a:cubicBezTo>
                    <a:pt x="39687" y="325437"/>
                    <a:pt x="106363" y="338138"/>
                    <a:pt x="123825" y="352425"/>
                  </a:cubicBezTo>
                  <a:lnTo>
                    <a:pt x="123825" y="352425"/>
                  </a:ln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129"/>
            <p:cNvGrpSpPr/>
            <p:nvPr/>
          </p:nvGrpSpPr>
          <p:grpSpPr>
            <a:xfrm>
              <a:off x="6351880" y="5465229"/>
              <a:ext cx="1584175" cy="652264"/>
              <a:chOff x="971600" y="2075706"/>
              <a:chExt cx="1512167" cy="555873"/>
            </a:xfrm>
          </p:grpSpPr>
          <p:sp>
            <p:nvSpPr>
              <p:cNvPr id="23" name="弧形 130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弧形 131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箭头连接符 132"/>
              <p:cNvCxnSpPr/>
              <p:nvPr/>
            </p:nvCxnSpPr>
            <p:spPr>
              <a:xfrm flipH="1" flipV="1">
                <a:off x="1467567" y="2566312"/>
                <a:ext cx="181823" cy="148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133"/>
            <p:cNvGrpSpPr/>
            <p:nvPr/>
          </p:nvGrpSpPr>
          <p:grpSpPr>
            <a:xfrm>
              <a:off x="6604674" y="5631532"/>
              <a:ext cx="1120689" cy="303845"/>
              <a:chOff x="971600" y="2075706"/>
              <a:chExt cx="1512167" cy="555873"/>
            </a:xfrm>
          </p:grpSpPr>
          <p:sp>
            <p:nvSpPr>
              <p:cNvPr id="27" name="弧形 134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弧形 135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箭头连接符 136"/>
              <p:cNvCxnSpPr/>
              <p:nvPr/>
            </p:nvCxnSpPr>
            <p:spPr>
              <a:xfrm flipH="1" flipV="1">
                <a:off x="1585764" y="2574429"/>
                <a:ext cx="181823" cy="14858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任意多边形 148"/>
            <p:cNvSpPr/>
            <p:nvPr/>
          </p:nvSpPr>
          <p:spPr>
            <a:xfrm rot="5400000" flipV="1">
              <a:off x="7835170" y="5912475"/>
              <a:ext cx="386428" cy="144016"/>
            </a:xfrm>
            <a:custGeom>
              <a:avLst/>
              <a:gdLst>
                <a:gd name="connsiteX0" fmla="*/ 7977 w 1037735"/>
                <a:gd name="connsiteY0" fmla="*/ 28215 h 247388"/>
                <a:gd name="connsiteX1" fmla="*/ 46077 w 1037735"/>
                <a:gd name="connsiteY1" fmla="*/ 113940 h 247388"/>
                <a:gd name="connsiteX2" fmla="*/ 360402 w 1037735"/>
                <a:gd name="connsiteY2" fmla="*/ 132990 h 247388"/>
                <a:gd name="connsiteX3" fmla="*/ 417552 w 1037735"/>
                <a:gd name="connsiteY3" fmla="*/ 247290 h 247388"/>
                <a:gd name="connsiteX4" fmla="*/ 474702 w 1037735"/>
                <a:gd name="connsiteY4" fmla="*/ 152040 h 247388"/>
                <a:gd name="connsiteX5" fmla="*/ 960477 w 1037735"/>
                <a:gd name="connsiteY5" fmla="*/ 104415 h 247388"/>
                <a:gd name="connsiteX6" fmla="*/ 1027152 w 1037735"/>
                <a:gd name="connsiteY6" fmla="*/ 9165 h 247388"/>
                <a:gd name="connsiteX7" fmla="*/ 1036677 w 1037735"/>
                <a:gd name="connsiteY7" fmla="*/ 9165 h 24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735" h="247388">
                  <a:moveTo>
                    <a:pt x="7977" y="28215"/>
                  </a:moveTo>
                  <a:cubicBezTo>
                    <a:pt x="-2342" y="62346"/>
                    <a:pt x="-12660" y="96478"/>
                    <a:pt x="46077" y="113940"/>
                  </a:cubicBezTo>
                  <a:cubicBezTo>
                    <a:pt x="104814" y="131402"/>
                    <a:pt x="298489" y="110765"/>
                    <a:pt x="360402" y="132990"/>
                  </a:cubicBezTo>
                  <a:cubicBezTo>
                    <a:pt x="422315" y="155215"/>
                    <a:pt x="398502" y="244115"/>
                    <a:pt x="417552" y="247290"/>
                  </a:cubicBezTo>
                  <a:cubicBezTo>
                    <a:pt x="436602" y="250465"/>
                    <a:pt x="384215" y="175852"/>
                    <a:pt x="474702" y="152040"/>
                  </a:cubicBezTo>
                  <a:cubicBezTo>
                    <a:pt x="565189" y="128228"/>
                    <a:pt x="868402" y="128227"/>
                    <a:pt x="960477" y="104415"/>
                  </a:cubicBezTo>
                  <a:cubicBezTo>
                    <a:pt x="1052552" y="80603"/>
                    <a:pt x="1014452" y="25040"/>
                    <a:pt x="1027152" y="9165"/>
                  </a:cubicBezTo>
                  <a:cubicBezTo>
                    <a:pt x="1039852" y="-6710"/>
                    <a:pt x="1038264" y="1227"/>
                    <a:pt x="1036677" y="9165"/>
                  </a:cubicBezTo>
                </a:path>
              </a:pathLst>
            </a:cu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149"/>
                <p:cNvSpPr/>
                <p:nvPr/>
              </p:nvSpPr>
              <p:spPr>
                <a:xfrm>
                  <a:off x="8028384" y="5730084"/>
                  <a:ext cx="450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384" y="5730084"/>
                  <a:ext cx="450700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1786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组合 89"/>
            <p:cNvGrpSpPr/>
            <p:nvPr/>
          </p:nvGrpSpPr>
          <p:grpSpPr>
            <a:xfrm>
              <a:off x="6351880" y="3589144"/>
              <a:ext cx="1584175" cy="652264"/>
              <a:chOff x="971600" y="2075706"/>
              <a:chExt cx="1512167" cy="555873"/>
            </a:xfrm>
          </p:grpSpPr>
          <p:sp>
            <p:nvSpPr>
              <p:cNvPr id="33" name="弧形 90"/>
              <p:cNvSpPr/>
              <p:nvPr/>
            </p:nvSpPr>
            <p:spPr>
              <a:xfrm flipV="1">
                <a:off x="975208" y="2075706"/>
                <a:ext cx="1508559" cy="504056"/>
              </a:xfrm>
              <a:prstGeom prst="arc">
                <a:avLst>
                  <a:gd name="adj1" fmla="val 10819269"/>
                  <a:gd name="adj2" fmla="val 0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弧形 91"/>
              <p:cNvSpPr/>
              <p:nvPr/>
            </p:nvSpPr>
            <p:spPr>
              <a:xfrm>
                <a:off x="971600" y="2104281"/>
                <a:ext cx="1508559" cy="527298"/>
              </a:xfrm>
              <a:prstGeom prst="arc">
                <a:avLst>
                  <a:gd name="adj1" fmla="val 10819269"/>
                  <a:gd name="adj2" fmla="val 0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" name="直接箭头连接符 92"/>
              <p:cNvCxnSpPr/>
              <p:nvPr/>
            </p:nvCxnSpPr>
            <p:spPr>
              <a:xfrm flipH="1" flipV="1">
                <a:off x="1467567" y="2566312"/>
                <a:ext cx="181823" cy="148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113"/>
                <p:cNvSpPr/>
                <p:nvPr/>
              </p:nvSpPr>
              <p:spPr>
                <a:xfrm>
                  <a:off x="5338696" y="6363996"/>
                  <a:ext cx="4520835" cy="4555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dirty="0" smtClean="0"/>
                    <a:t>Maximal entangled state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/>
                    <a:t> 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0" name="矩形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696" y="6363996"/>
                  <a:ext cx="4520835" cy="45555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1947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113"/>
                <p:cNvSpPr/>
                <p:nvPr/>
              </p:nvSpPr>
              <p:spPr>
                <a:xfrm>
                  <a:off x="8429701" y="5512149"/>
                  <a:ext cx="912640" cy="4555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/>
                    <a:t> 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1" name="矩形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9701" y="5512149"/>
                  <a:ext cx="912640" cy="45555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 flipV="1">
              <a:off x="8100393" y="3622674"/>
              <a:ext cx="0" cy="10255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107812" y="3543432"/>
                  <a:ext cx="3496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7812" y="3543432"/>
                  <a:ext cx="349648" cy="40011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2273" b="-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33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234" y="732692"/>
                <a:ext cx="8825132" cy="597290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 smtClean="0"/>
                  <a:t> describes a CFT with left movers at zero temperature and right movers at finite temperature. In this approximation, </a:t>
                </a:r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𝐿𝑎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𝐿𝑎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i="1" dirty="0" smtClean="0">
                    <a:latin typeface="Cambria Math"/>
                  </a:rPr>
                  <a:t/>
                </a:r>
                <a:br>
                  <a:rPr lang="en-US" sz="28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𝜒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𝜒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tr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the torus partition function in sector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. In the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, left edge is in low T limit and right edge is in high T limit.</a:t>
                </a:r>
              </a:p>
              <a:p>
                <a:r>
                  <a:rPr lang="en-US" sz="2800" dirty="0" smtClean="0"/>
                  <a:t>Doing a modular transformation gives the result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5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sz="35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5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5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sz="35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5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35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</m:den>
                            </m:f>
                          </m:e>
                        </m:d>
                        <m: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35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5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35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𝛼</m:t>
                    </m:r>
                    <m:r>
                      <a:rPr lang="en-US" sz="2800" i="1" dirty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24</m:t>
                        </m:r>
                      </m:den>
                    </m:f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nonuniversal contribution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independent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34" y="732692"/>
                <a:ext cx="8825132" cy="5972908"/>
              </a:xfrm>
              <a:blipFill rotWithShape="1">
                <a:blip r:embed="rId2"/>
                <a:stretch>
                  <a:fillRect l="-1106" t="-1531" r="-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analytic results</a:t>
            </a:r>
          </a:p>
        </p:txBody>
      </p:sp>
    </p:spTree>
    <p:extLst>
      <p:ext uri="{BB962C8B-B14F-4D97-AF65-F5344CB8AC3E}">
        <p14:creationId xmlns:p14="http://schemas.microsoft.com/office/powerpoint/2010/main" val="14346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818254" y="4499473"/>
            <a:ext cx="3113088" cy="2346804"/>
            <a:chOff x="5029200" y="4038600"/>
            <a:chExt cx="3733800" cy="3571223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5592763" y="4267200"/>
              <a:ext cx="762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5603875" y="4800600"/>
              <a:ext cx="762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7739063" y="4267200"/>
              <a:ext cx="762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7750175" y="4800600"/>
              <a:ext cx="762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7761288" y="5345113"/>
              <a:ext cx="762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7772400" y="5878513"/>
              <a:ext cx="762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6" name="Picture 3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4064000"/>
              <a:ext cx="4572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4597400"/>
              <a:ext cx="4572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4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575" y="4038600"/>
              <a:ext cx="7620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4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575" y="4597400"/>
              <a:ext cx="7620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4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575" y="5130800"/>
              <a:ext cx="7620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575" y="5715000"/>
              <a:ext cx="7620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6542088" y="42672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6553200" y="4789488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53"/>
            <p:cNvSpPr txBox="1">
              <a:spLocks noChangeArrowheads="1"/>
            </p:cNvSpPr>
            <p:nvPr/>
          </p:nvSpPr>
          <p:spPr bwMode="auto">
            <a:xfrm>
              <a:off x="5029200" y="6053138"/>
              <a:ext cx="1676400" cy="154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/>
                <a:t>Physical Hilbert space</a:t>
              </a:r>
            </a:p>
          </p:txBody>
        </p:sp>
        <p:sp>
          <p:nvSpPr>
            <p:cNvPr id="45" name="Text Box 54"/>
            <p:cNvSpPr txBox="1">
              <a:spLocks noChangeArrowheads="1"/>
            </p:cNvSpPr>
            <p:nvPr/>
          </p:nvSpPr>
          <p:spPr bwMode="auto">
            <a:xfrm>
              <a:off x="7086600" y="6064249"/>
              <a:ext cx="1676400" cy="154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/>
                <a:t>Enlarged Hilbert space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965338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Numerical verification of this formula</a:t>
            </a:r>
          </a:p>
          <a:p>
            <a:r>
              <a:rPr lang="en-US" sz="2800" dirty="0" smtClean="0"/>
              <a:t>Honeycomb lattice </a:t>
            </a:r>
            <a:r>
              <a:rPr lang="en-US" sz="2800" dirty="0" err="1" smtClean="0"/>
              <a:t>Kitaev</a:t>
            </a:r>
            <a:r>
              <a:rPr lang="en-US" sz="2800" dirty="0" smtClean="0"/>
              <a:t> model as an example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Kitaev</a:t>
            </a:r>
            <a:r>
              <a:rPr lang="en-US" sz="2000" dirty="0" smtClean="0">
                <a:solidFill>
                  <a:srgbClr val="0070C0"/>
                </a:solidFill>
              </a:rPr>
              <a:t> 2006)</a:t>
            </a:r>
          </a:p>
          <a:p>
            <a:r>
              <a:rPr lang="en-US" altLang="zh-CN" sz="2800" dirty="0"/>
              <a:t>An exact solvable model with non-</a:t>
            </a:r>
            <a:r>
              <a:rPr lang="en-US" altLang="zh-CN" sz="2800" dirty="0" err="1"/>
              <a:t>Abelian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anyon</a:t>
            </a:r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Solution by </a:t>
            </a:r>
            <a:r>
              <a:rPr lang="en-US" altLang="zh-CN" sz="2800" dirty="0" err="1" smtClean="0"/>
              <a:t>Majorana</a:t>
            </a:r>
            <a:r>
              <a:rPr lang="en-US" altLang="zh-CN" sz="2800" dirty="0" smtClean="0"/>
              <a:t> representation</a:t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with the constraint  </a:t>
            </a:r>
          </a:p>
          <a:p>
            <a:endParaRPr lang="en-US" altLang="zh-CN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+mj-lt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 model 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943600" y="1001713"/>
            <a:ext cx="3124200" cy="2590800"/>
            <a:chOff x="3600" y="768"/>
            <a:chExt cx="1968" cy="1632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68"/>
              <a:ext cx="1968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4147" y="915"/>
              <a:ext cx="0" cy="2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4009" y="1114"/>
              <a:ext cx="138" cy="89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 flipV="1">
              <a:off x="4143" y="1120"/>
              <a:ext cx="148" cy="8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4444" y="920"/>
              <a:ext cx="0" cy="2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306" y="1120"/>
              <a:ext cx="138" cy="89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 flipV="1">
              <a:off x="4439" y="1125"/>
              <a:ext cx="148" cy="8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3851" y="915"/>
              <a:ext cx="0" cy="2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3713" y="1114"/>
              <a:ext cx="138" cy="89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 flipV="1">
              <a:off x="3847" y="1120"/>
              <a:ext cx="147" cy="8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4739" y="916"/>
              <a:ext cx="0" cy="2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4601" y="1115"/>
              <a:ext cx="138" cy="89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 flipV="1">
              <a:off x="4735" y="1121"/>
              <a:ext cx="148" cy="88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3852" y="2021"/>
              <a:ext cx="0" cy="22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V="1">
              <a:off x="3714" y="2221"/>
              <a:ext cx="138" cy="89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H="1" flipV="1">
              <a:off x="3847" y="2226"/>
              <a:ext cx="148" cy="8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1289540" y="4310099"/>
            <a:ext cx="19812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3663224" y="4309398"/>
            <a:ext cx="1944926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5828812" y="4310099"/>
            <a:ext cx="19435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1320" y="3733800"/>
                <a:ext cx="7945417" cy="548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𝑙𝑖𝑛𝑘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𝑙𝑖𝑛𝑘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𝑙𝑖𝑛𝑘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0" y="3733800"/>
                <a:ext cx="7945417" cy="548163"/>
              </a:xfrm>
              <a:prstGeom prst="rect">
                <a:avLst/>
              </a:prstGeom>
              <a:blipFill rotWithShape="1">
                <a:blip r:embed="rId17"/>
                <a:stretch>
                  <a:fillRect t="-4494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22532"/>
            <a:ext cx="2676037" cy="43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8" y="6005180"/>
            <a:ext cx="2115504" cy="42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2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611563" y="612740"/>
            <a:ext cx="3580977" cy="4406189"/>
            <a:chOff x="5410200" y="1156411"/>
            <a:chExt cx="3751684" cy="4406189"/>
          </a:xfrm>
        </p:grpSpPr>
        <p:grpSp>
          <p:nvGrpSpPr>
            <p:cNvPr id="11" name="Group 10"/>
            <p:cNvGrpSpPr/>
            <p:nvPr/>
          </p:nvGrpSpPr>
          <p:grpSpPr>
            <a:xfrm>
              <a:off x="5410200" y="1156411"/>
              <a:ext cx="3008415" cy="1447800"/>
              <a:chOff x="5678385" y="762001"/>
              <a:chExt cx="3008415" cy="1447800"/>
            </a:xfrm>
          </p:grpSpPr>
          <p:pic>
            <p:nvPicPr>
              <p:cNvPr id="26" name="Picture 2" descr="C:\cboy\program\MomentumDensity\cylinder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69" t="25250" r="10000" b="29621"/>
              <a:stretch/>
            </p:blipFill>
            <p:spPr bwMode="auto">
              <a:xfrm>
                <a:off x="5678385" y="762001"/>
                <a:ext cx="3008415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Straight Connector 26"/>
              <p:cNvCxnSpPr/>
              <p:nvPr/>
            </p:nvCxnSpPr>
            <p:spPr>
              <a:xfrm flipV="1">
                <a:off x="6414868" y="1066800"/>
                <a:ext cx="1814732" cy="47537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688115" y="4352340"/>
              <a:ext cx="2667000" cy="1210260"/>
              <a:chOff x="5943600" y="3200400"/>
              <a:chExt cx="2667000" cy="1210260"/>
            </a:xfrm>
          </p:grpSpPr>
          <p:pic>
            <p:nvPicPr>
              <p:cNvPr id="22" name="Picture 5" descr="C:\cboy\program\MomentumDensity\cylinder3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1" t="28095" r="13076" b="31081"/>
              <a:stretch/>
            </p:blipFill>
            <p:spPr bwMode="auto">
              <a:xfrm>
                <a:off x="5943600" y="3200400"/>
                <a:ext cx="2667000" cy="121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3" name="Straight Connector 22"/>
              <p:cNvCxnSpPr/>
              <p:nvPr/>
            </p:nvCxnSpPr>
            <p:spPr>
              <a:xfrm flipV="1">
                <a:off x="7474634" y="3558319"/>
                <a:ext cx="983566" cy="8975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414868" y="3586894"/>
                <a:ext cx="894666" cy="14470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22234" y="3612722"/>
                <a:ext cx="152400" cy="4487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580907" y="2756610"/>
              <a:ext cx="2667000" cy="1210260"/>
              <a:chOff x="5849092" y="2129840"/>
              <a:chExt cx="2667000" cy="1210260"/>
            </a:xfrm>
          </p:grpSpPr>
          <p:pic>
            <p:nvPicPr>
              <p:cNvPr id="20" name="Picture 5" descr="C:\cboy\program\MomentumDensity\cylinder3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1" t="28095" r="13076" b="31081"/>
              <a:stretch/>
            </p:blipFill>
            <p:spPr bwMode="auto">
              <a:xfrm>
                <a:off x="5849092" y="2129840"/>
                <a:ext cx="2667000" cy="121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/>
            </p:nvCxnSpPr>
            <p:spPr>
              <a:xfrm flipV="1">
                <a:off x="6414868" y="2509984"/>
                <a:ext cx="1954432" cy="3221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reeform 13"/>
            <p:cNvSpPr/>
            <p:nvPr/>
          </p:nvSpPr>
          <p:spPr>
            <a:xfrm>
              <a:off x="8037614" y="2020009"/>
              <a:ext cx="649185" cy="2690249"/>
            </a:xfrm>
            <a:custGeom>
              <a:avLst/>
              <a:gdLst>
                <a:gd name="connsiteX0" fmla="*/ 0 w 470788"/>
                <a:gd name="connsiteY0" fmla="*/ 0 h 2197100"/>
                <a:gd name="connsiteX1" fmla="*/ 469900 w 470788"/>
                <a:gd name="connsiteY1" fmla="*/ 1130300 h 2197100"/>
                <a:gd name="connsiteX2" fmla="*/ 127000 w 470788"/>
                <a:gd name="connsiteY2" fmla="*/ 2197100 h 2197100"/>
                <a:gd name="connsiteX3" fmla="*/ 127000 w 470788"/>
                <a:gd name="connsiteY3" fmla="*/ 2197100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88" h="2197100">
                  <a:moveTo>
                    <a:pt x="0" y="0"/>
                  </a:moveTo>
                  <a:cubicBezTo>
                    <a:pt x="224366" y="382058"/>
                    <a:pt x="448733" y="764117"/>
                    <a:pt x="469900" y="1130300"/>
                  </a:cubicBezTo>
                  <a:cubicBezTo>
                    <a:pt x="491067" y="1496483"/>
                    <a:pt x="127000" y="2197100"/>
                    <a:pt x="127000" y="2197100"/>
                  </a:cubicBezTo>
                  <a:lnTo>
                    <a:pt x="127000" y="2197100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781800" y="2452521"/>
              <a:ext cx="0" cy="381000"/>
            </a:xfrm>
            <a:prstGeom prst="line">
              <a:avLst/>
            </a:pr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781800" y="2320930"/>
                  <a:ext cx="737766" cy="4984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𝐿𝐹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2320930"/>
                  <a:ext cx="737766" cy="49847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06732" y="2895266"/>
                  <a:ext cx="555152" cy="505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6732" y="2895266"/>
                  <a:ext cx="555152" cy="50597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6781800" y="3966870"/>
              <a:ext cx="0" cy="381000"/>
            </a:xfrm>
            <a:prstGeom prst="line">
              <a:avLst/>
            </a:pr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02139" y="3718709"/>
              <a:ext cx="1817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Gauge transformation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6883" y="1219200"/>
                <a:ext cx="5943600" cy="5638800"/>
              </a:xfrm>
            </p:spPr>
            <p:txBody>
              <a:bodyPr/>
              <a:lstStyle/>
              <a:p>
                <a:r>
                  <a:rPr lang="en-US" altLang="zh-CN" sz="2600" kern="1200" dirty="0" smtClean="0"/>
                  <a:t>In the enlarged Hilbert space, the Hamiltonian </a:t>
                </a:r>
                <a:r>
                  <a:rPr lang="en-US" altLang="zh-CN" sz="2600" kern="1200" dirty="0"/>
                  <a:t>is free </a:t>
                </a:r>
                <a:r>
                  <a:rPr lang="en-US" altLang="zh-CN" sz="2600" kern="1200" dirty="0" err="1"/>
                  <a:t>Majorana</a:t>
                </a:r>
                <a:r>
                  <a:rPr lang="en-US" altLang="zh-CN" sz="2600" kern="1200" dirty="0"/>
                  <a:t> fermion </a:t>
                </a:r>
              </a:p>
              <a:p>
                <a:endParaRPr lang="en-US" altLang="zh-CN" sz="2600" kern="1200" dirty="0"/>
              </a:p>
              <a:p>
                <a:pPr marL="0" indent="0">
                  <a:buNone/>
                </a:pPr>
                <a:endParaRPr lang="en-US" altLang="zh-CN" sz="2600" kern="1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kern="120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600" kern="120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600" kern="120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altLang="zh-CN" sz="2600" kern="1200">
                            <a:latin typeface="Cambria Math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zh-CN" sz="2600" kern="1200" dirty="0"/>
                  <a:t> become classical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kern="120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600" kern="120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CN" sz="2600" kern="12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kern="1200" dirty="0"/>
                  <a:t> gauge field variables.</a:t>
                </a:r>
              </a:p>
              <a:p>
                <a:r>
                  <a:rPr lang="en-US" altLang="zh-CN" sz="2600" kern="1200" dirty="0"/>
                  <a:t>Ground </a:t>
                </a:r>
                <a:r>
                  <a:rPr lang="en-US" altLang="zh-CN" sz="2600" kern="1200" dirty="0" smtClean="0"/>
                  <a:t>state obtained by gauge average</a:t>
                </a:r>
                <a:endParaRPr lang="en-US" altLang="zh-CN" sz="2600" kern="1200" dirty="0"/>
              </a:p>
              <a:p>
                <a:r>
                  <a:rPr lang="en-US" altLang="zh-CN" sz="2600" kern="1200" dirty="0" smtClean="0"/>
                  <a:t>Reduced density matrix can be exactly obtained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Yao&amp;Qi</a:t>
                </a:r>
                <a:r>
                  <a:rPr lang="en-US" sz="2000" dirty="0">
                    <a:solidFill>
                      <a:srgbClr val="0070C0"/>
                    </a:solidFill>
                  </a:rPr>
                  <a:t> ‘10)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b="0" i="1" kern="120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600" b="0" i="1" kern="120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600" b="0" i="1" kern="1200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altLang="zh-CN" sz="2600" b="0" i="1" kern="1200" smtClean="0"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altLang="zh-CN" sz="2600" kern="1200" dirty="0" smtClean="0"/>
                  <a:t> becomes gauge covariant translation of the </a:t>
                </a:r>
                <a:r>
                  <a:rPr lang="en-US" altLang="zh-CN" sz="2600" kern="1200" dirty="0" err="1" smtClean="0"/>
                  <a:t>Majorana</a:t>
                </a:r>
                <a:r>
                  <a:rPr lang="en-US" altLang="zh-CN" sz="2600" kern="1200" dirty="0" smtClean="0"/>
                  <a:t> fermions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6883" y="1219200"/>
                <a:ext cx="5943600" cy="5638800"/>
              </a:xfrm>
              <a:blipFill rotWithShape="1">
                <a:blip r:embed="rId8"/>
                <a:stretch>
                  <a:fillRect l="-1641" t="-973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8862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2639848"/>
            <a:ext cx="4267200" cy="48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Calibri" pitchFamily="34" charset="0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Calibri" pitchFamily="34" charset="0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Calibri" pitchFamily="34" charset="0"/>
                <a:ea typeface="BatangChe" pitchFamily="49" charset="-127"/>
              </a:rPr>
              <a:t> model </a:t>
            </a:r>
          </a:p>
        </p:txBody>
      </p:sp>
    </p:spTree>
    <p:extLst>
      <p:ext uri="{BB962C8B-B14F-4D97-AF65-F5344CB8AC3E}">
        <p14:creationId xmlns:p14="http://schemas.microsoft.com/office/powerpoint/2010/main" val="27536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dirty="0" smtClean="0"/>
              <a:t>Reference: </a:t>
            </a:r>
            <a:r>
              <a:rPr lang="en-US" sz="2800" dirty="0">
                <a:solidFill>
                  <a:srgbClr val="0070C0"/>
                </a:solidFill>
              </a:rPr>
              <a:t>Hong-</a:t>
            </a:r>
            <a:r>
              <a:rPr lang="en-US" sz="2800" dirty="0" err="1">
                <a:solidFill>
                  <a:srgbClr val="0070C0"/>
                </a:solidFill>
              </a:rPr>
              <a:t>Hao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Tu</a:t>
            </a:r>
            <a:r>
              <a:rPr lang="en-US" sz="2800" dirty="0">
                <a:solidFill>
                  <a:srgbClr val="0070C0"/>
                </a:solidFill>
              </a:rPr>
              <a:t>, Yi Zhang, Xiao-Liang Qi, </a:t>
            </a:r>
            <a:r>
              <a:rPr lang="en-US" sz="2800" b="1" dirty="0">
                <a:hlinkClick r:id="rId2" tooltip="Abstract"/>
              </a:rPr>
              <a:t>arXiv:1212.6951</a:t>
            </a:r>
            <a:r>
              <a:rPr lang="en-US" sz="2800" b="1" dirty="0"/>
              <a:t> (2012)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cboy\Dropbox\Backup_cboy\mynote\talks\Y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30" y="2240279"/>
            <a:ext cx="1604674" cy="21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boy\Dropbox\Backup_cboy\mynote\talks\H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64" y="2209800"/>
            <a:ext cx="1447800" cy="21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1044" y="4571998"/>
            <a:ext cx="255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Hong-</a:t>
            </a:r>
            <a:r>
              <a:rPr lang="en-US" sz="2400" dirty="0" err="1" smtClean="0">
                <a:solidFill>
                  <a:srgbClr val="0070C0"/>
                </a:solidFill>
              </a:rPr>
              <a:t>Hao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Tu</a:t>
            </a:r>
            <a:r>
              <a:rPr lang="en-US" sz="2400" dirty="0" smtClean="0">
                <a:solidFill>
                  <a:srgbClr val="0070C0"/>
                </a:solidFill>
              </a:rPr>
              <a:t> (MPI)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39364" y="4571998"/>
            <a:ext cx="2547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Yi Zhang (Stanford)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19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514" y="1118800"/>
                <a:ext cx="4494037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Non-</a:t>
                </a:r>
                <a:r>
                  <a:rPr lang="en-US" sz="2800" dirty="0" err="1" smtClean="0"/>
                  <a:t>Abelian</a:t>
                </a:r>
                <a:r>
                  <a:rPr lang="en-US" sz="2800" dirty="0" smtClean="0"/>
                  <a:t> phase of </a:t>
                </a:r>
                <a:r>
                  <a:rPr lang="en-US" sz="2800" dirty="0" err="1" smtClean="0"/>
                  <a:t>Kitaev</a:t>
                </a:r>
                <a:r>
                  <a:rPr lang="en-US" sz="2800" dirty="0" smtClean="0"/>
                  <a:t> model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Kitaev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2006)</a:t>
                </a:r>
              </a:p>
              <a:p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 number 1 band structure of </a:t>
                </a:r>
                <a:r>
                  <a:rPr lang="en-US" sz="2800" dirty="0" err="1" smtClean="0"/>
                  <a:t>Majorana</a:t>
                </a:r>
                <a:r>
                  <a:rPr lang="en-US" sz="2800" dirty="0" smtClean="0"/>
                  <a:t> fermion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 smtClean="0"/>
                  <a:t> flux in a </a:t>
                </a:r>
                <a:r>
                  <a:rPr lang="en-US" sz="2800" dirty="0" err="1" smtClean="0"/>
                  <a:t>plaquette</a:t>
                </a:r>
                <a:r>
                  <a:rPr lang="en-US" sz="2800" dirty="0" smtClean="0"/>
                  <a:t> induces a </a:t>
                </a:r>
                <a:r>
                  <a:rPr lang="en-US" sz="2800" dirty="0" err="1" smtClean="0"/>
                  <a:t>Majorana</a:t>
                </a:r>
                <a:r>
                  <a:rPr lang="en-US" sz="2800" dirty="0" smtClean="0"/>
                  <a:t> zero mode and is a non-</a:t>
                </a:r>
                <a:r>
                  <a:rPr lang="en-US" sz="2800" dirty="0" err="1" smtClean="0"/>
                  <a:t>Abelian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anyon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On cylinder, 0 flux</a:t>
                </a:r>
                <a:br>
                  <a:rPr lang="en-US" sz="2800" dirty="0" smtClean="0"/>
                </a:br>
                <a:r>
                  <a:rPr lang="en-US" sz="2800" dirty="0" smtClean="0"/>
                  <a:t>leads to zero mode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514" y="1118800"/>
                <a:ext cx="4494037" cy="5105400"/>
              </a:xfrm>
              <a:blipFill rotWithShape="1">
                <a:blip r:embed="rId2"/>
                <a:stretch>
                  <a:fillRect l="-2442" t="-1075" b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+mj-lt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 model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495800" y="795996"/>
            <a:ext cx="4075185" cy="1210260"/>
            <a:chOff x="14068" y="4011542"/>
            <a:chExt cx="4075185" cy="1210260"/>
          </a:xfrm>
        </p:grpSpPr>
        <p:pic>
          <p:nvPicPr>
            <p:cNvPr id="7" name="Picture 5" descr="C:\cboy\program\MomentumDensity\cylinder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1" t="28095" r="13076" b="31081"/>
            <a:stretch/>
          </p:blipFill>
          <p:spPr bwMode="auto">
            <a:xfrm>
              <a:off x="925828" y="4011542"/>
              <a:ext cx="2667000" cy="121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/>
                <p14:cNvContentPartPr/>
                <p14:nvPr/>
              </p14:nvContentPartPr>
              <p14:xfrm>
                <a:off x="569908" y="4636876"/>
                <a:ext cx="650880" cy="9468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8748" y="4626076"/>
                  <a:ext cx="669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/>
                <p14:cNvContentPartPr/>
                <p14:nvPr/>
              </p14:nvContentPartPr>
              <p14:xfrm>
                <a:off x="59788" y="4552996"/>
                <a:ext cx="20520" cy="42228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708" y="4543996"/>
                  <a:ext cx="392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/>
                <p14:cNvContentPartPr/>
                <p14:nvPr/>
              </p14:nvContentPartPr>
              <p14:xfrm>
                <a:off x="14068" y="4637956"/>
                <a:ext cx="771840" cy="23364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8" y="4627516"/>
                  <a:ext cx="786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665739" y="4170960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5739" y="4170960"/>
                  <a:ext cx="423514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4582551" y="1908801"/>
            <a:ext cx="4109801" cy="1526059"/>
            <a:chOff x="4287128" y="3457136"/>
            <a:chExt cx="4109801" cy="1526059"/>
          </a:xfrm>
        </p:grpSpPr>
        <p:pic>
          <p:nvPicPr>
            <p:cNvPr id="33" name="Picture 5" descr="C:\cboy\program\MomentumDensity\cylinder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1" t="28095" r="13076" b="31081"/>
            <a:stretch/>
          </p:blipFill>
          <p:spPr bwMode="auto">
            <a:xfrm>
              <a:off x="5189800" y="3817619"/>
              <a:ext cx="2568532" cy="1165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922440" y="4060578"/>
                  <a:ext cx="4744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𝜓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2440" y="4060578"/>
                  <a:ext cx="474489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82" r="-256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189800" y="3594168"/>
                  <a:ext cx="609782" cy="466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9800" y="3594168"/>
                  <a:ext cx="609782" cy="4664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033903" y="3457136"/>
                  <a:ext cx="724429" cy="466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903" y="3457136"/>
                  <a:ext cx="724429" cy="4664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7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Ink 37"/>
                <p14:cNvContentPartPr/>
                <p14:nvPr/>
              </p14:nvContentPartPr>
              <p14:xfrm>
                <a:off x="4842968" y="4489412"/>
                <a:ext cx="650880" cy="9468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31808" y="4478612"/>
                  <a:ext cx="669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/>
                <p14:cNvContentPartPr/>
                <p14:nvPr/>
              </p14:nvContentPartPr>
              <p14:xfrm>
                <a:off x="4332848" y="4405532"/>
                <a:ext cx="20520" cy="42228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22768" y="4396532"/>
                  <a:ext cx="392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/>
                <p14:cNvContentPartPr/>
                <p14:nvPr/>
              </p14:nvContentPartPr>
              <p14:xfrm>
                <a:off x="4287128" y="4490492"/>
                <a:ext cx="771840" cy="23364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78488" y="4480052"/>
                  <a:ext cx="7869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4687285" y="3545056"/>
            <a:ext cx="3997628" cy="1210260"/>
            <a:chOff x="205092" y="5264174"/>
            <a:chExt cx="3997628" cy="1210260"/>
          </a:xfrm>
        </p:grpSpPr>
        <p:pic>
          <p:nvPicPr>
            <p:cNvPr id="8" name="Picture 5" descr="C:\cboy\program\MomentumDensity\cylinder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1" t="28095" r="13076" b="31081"/>
            <a:stretch/>
          </p:blipFill>
          <p:spPr bwMode="auto">
            <a:xfrm>
              <a:off x="925828" y="5264174"/>
              <a:ext cx="2667000" cy="121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/>
                <p14:cNvContentPartPr/>
                <p14:nvPr/>
              </p14:nvContentPartPr>
              <p14:xfrm>
                <a:off x="205092" y="5986800"/>
                <a:ext cx="1017000" cy="4140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7532" y="5978520"/>
                  <a:ext cx="10350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762087" y="5554283"/>
                  <a:ext cx="4406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2087" y="5554283"/>
                  <a:ext cx="440633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Arrow Connector 44"/>
          <p:cNvCxnSpPr/>
          <p:nvPr/>
        </p:nvCxnSpPr>
        <p:spPr>
          <a:xfrm flipV="1">
            <a:off x="4481732" y="5048749"/>
            <a:ext cx="0" cy="1580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29000" y="5839074"/>
            <a:ext cx="23602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733800" y="5334000"/>
            <a:ext cx="1461985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60904" y="4864083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04" y="4864083"/>
                <a:ext cx="390876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04285" y="587662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285" y="5876620"/>
                <a:ext cx="37093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3842241" y="6234228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08709" y="6115928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76932" y="6011488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343400" y="5893188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81965" y="5745380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48433" y="5627080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916656" y="5522640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83124" y="5404340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7398113" y="5047398"/>
            <a:ext cx="0" cy="1580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45381" y="5837723"/>
            <a:ext cx="23602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649211" y="5318581"/>
            <a:ext cx="1461985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77285" y="4862732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285" y="4862732"/>
                <a:ext cx="390876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620666" y="5875269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666" y="5875269"/>
                <a:ext cx="370934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6842060" y="6176605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008528" y="6058305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176751" y="5953865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343219" y="583556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581784" y="5687757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748252" y="5569457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916475" y="5465017"/>
            <a:ext cx="76200" cy="76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302702" y="5033865"/>
                <a:ext cx="880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02" y="5033865"/>
                <a:ext cx="880497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462903" y="5047350"/>
                <a:ext cx="893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03" y="5047350"/>
                <a:ext cx="893450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6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5344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Fermion density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𝐿𝐹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𝑖𝑗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is determined by the equal-time correlation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〈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〉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Peschel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‘03)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exp</m:t>
                    </m:r>
                    <m:r>
                      <a:rPr lang="en-US" sz="2800">
                        <a:latin typeface="Cambria Math"/>
                      </a:rPr>
                      <m:t>[</m:t>
                    </m:r>
                    <m:r>
                      <a:rPr lang="en-US" sz="2800">
                        <a:latin typeface="Cambria Math"/>
                      </a:rPr>
                      <m:t>𝑖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>
                            <a:latin typeface="Cambria Math"/>
                          </a:rPr>
                          <m:t>𝑘</m:t>
                        </m:r>
                        <m:r>
                          <a:rPr lang="en-US" sz="2800">
                            <a:latin typeface="Cambria Math"/>
                          </a:rPr>
                          <m:t>,</m:t>
                        </m:r>
                        <m:r>
                          <a:rPr lang="en-US" sz="280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800">
                            <a:latin typeface="Cambria Math"/>
                          </a:rPr>
                          <m:t>𝑘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>
                                <a:latin typeface="Cambria Math"/>
                              </a:rPr>
                              <m:t>𝑘𝑛</m:t>
                            </m:r>
                          </m:sub>
                          <m:sup>
                            <m:r>
                              <a:rPr lang="en-US" sz="280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>
                                <a:latin typeface="Cambria Math"/>
                              </a:rPr>
                              <m:t>𝑘𝑛</m:t>
                            </m:r>
                          </m:sub>
                        </m:sSub>
                      </m:e>
                    </m:nary>
                    <m:r>
                      <a:rPr lang="en-US" sz="280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 in entanglement Hamiltonian </a:t>
                </a:r>
                <a:r>
                  <a:rPr lang="en-US" sz="2800" dirty="0" err="1" smtClean="0"/>
                  <a:t>eigenstates</a:t>
                </a:r>
                <a:r>
                  <a:rPr lang="en-US" sz="2800" dirty="0" smtClean="0"/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𝑘𝑛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𝑘𝑛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We obtain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𝑖𝑝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cosh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𝑖𝑝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cosh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flux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0,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534400" cy="5334000"/>
              </a:xfrm>
              <a:blipFill rotWithShape="1">
                <a:blip r:embed="rId2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+mj-lt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 model </a:t>
            </a:r>
          </a:p>
        </p:txBody>
      </p:sp>
    </p:spTree>
    <p:extLst>
      <p:ext uri="{BB962C8B-B14F-4D97-AF65-F5344CB8AC3E}">
        <p14:creationId xmlns:p14="http://schemas.microsoft.com/office/powerpoint/2010/main" val="21033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cboy\program\MomentumDensity\armc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72" y="1043354"/>
            <a:ext cx="4724400" cy="32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886" y="1082040"/>
                <a:ext cx="5142914" cy="53340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Numerically, </a:t>
                </a:r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28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𝜓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is known analytically)</a:t>
                </a:r>
              </a:p>
              <a:p>
                <a:r>
                  <a:rPr lang="en-US" sz="2800" dirty="0"/>
                  <a:t>Central charge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can </a:t>
                </a:r>
                <a:r>
                  <a:rPr lang="en-US" sz="2800" dirty="0" smtClean="0"/>
                  <a:t>also</a:t>
                </a:r>
                <a:br>
                  <a:rPr lang="en-US" sz="2800" dirty="0" smtClean="0"/>
                </a:br>
                <a:r>
                  <a:rPr lang="en-US" sz="2800" dirty="0" smtClean="0"/>
                  <a:t>be </a:t>
                </a:r>
                <a:r>
                  <a:rPr lang="en-US" sz="2800" dirty="0"/>
                  <a:t>extracted from the comparison with CFT 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24</m:t>
                                </m:r>
                              </m:den>
                            </m:f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24</m:t>
                            </m:r>
                          </m:den>
                        </m:f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imag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)=−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24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1+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886" y="1082040"/>
                <a:ext cx="5142914" cy="5334000"/>
              </a:xfrm>
              <a:blipFill rotWithShape="1">
                <a:blip r:embed="rId3"/>
                <a:stretch>
                  <a:fillRect l="-2133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+mj-lt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 model </a:t>
            </a:r>
          </a:p>
        </p:txBody>
      </p:sp>
    </p:spTree>
    <p:extLst>
      <p:ext uri="{BB962C8B-B14F-4D97-AF65-F5344CB8AC3E}">
        <p14:creationId xmlns:p14="http://schemas.microsoft.com/office/powerpoint/2010/main" val="29237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cboy\program\MomentumDensity\hvsJpe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84" y="609600"/>
            <a:ext cx="4351721" cy="29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43434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 result converges quickly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800" dirty="0"/>
                  <a:t>correlation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𝜉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Across </a:t>
                </a:r>
                <a:r>
                  <a:rPr lang="en-US" sz="2800" dirty="0"/>
                  <a:t>a topological phase transition tuned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to an </a:t>
                </a:r>
                <a:r>
                  <a:rPr lang="en-US" sz="2800" dirty="0" err="1"/>
                  <a:t>Abelian</a:t>
                </a:r>
                <a:r>
                  <a:rPr lang="en-US" sz="2800" dirty="0"/>
                  <a:t> phase, we see the disappearance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800" dirty="0" smtClean="0"/>
                  <a:t> determined by second neighbor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𝑛𝑛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4343400" cy="5334000"/>
              </a:xfrm>
              <a:blipFill rotWithShape="1">
                <a:blip r:embed="rId3"/>
                <a:stretch>
                  <a:fillRect l="-2384" t="-1029"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+mj-lt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 model </a:t>
            </a:r>
          </a:p>
        </p:txBody>
      </p:sp>
      <p:pic>
        <p:nvPicPr>
          <p:cNvPr id="4099" name="Picture 3" descr="C:\cboy\program\MomentumDensity\hvsJ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26" y="3623604"/>
            <a:ext cx="474427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4210"/>
          <a:stretch/>
        </p:blipFill>
        <p:spPr bwMode="auto">
          <a:xfrm>
            <a:off x="7383780" y="457200"/>
            <a:ext cx="1760220" cy="259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Interestingly, this method goes </a:t>
                </a:r>
                <a:r>
                  <a:rPr lang="en-US" sz="2800" b="1" dirty="0" smtClean="0"/>
                  <a:t>beyond</a:t>
                </a:r>
                <a:r>
                  <a:rPr lang="en-US" sz="2800" dirty="0" smtClean="0"/>
                  <a:t> the </a:t>
                </a:r>
                <a:br>
                  <a:rPr lang="en-US" sz="2800" dirty="0" smtClean="0"/>
                </a:br>
                <a:r>
                  <a:rPr lang="en-US" sz="2800" dirty="0" smtClean="0"/>
                  <a:t>edge CFT picture.  </a:t>
                </a:r>
              </a:p>
              <a:p>
                <a:r>
                  <a:rPr lang="en-US" sz="2800" dirty="0" smtClean="0"/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are independent</a:t>
                </a:r>
                <a:br>
                  <a:rPr lang="en-US" sz="2800" dirty="0" smtClean="0"/>
                </a:br>
                <a:r>
                  <a:rPr lang="en-US" sz="2800" dirty="0" smtClean="0"/>
                  <a:t>from edge state energy/entanglement </a:t>
                </a:r>
                <a:br>
                  <a:rPr lang="en-US" sz="2800" dirty="0" smtClean="0"/>
                </a:br>
                <a:r>
                  <a:rPr lang="en-US" sz="2800" dirty="0" smtClean="0"/>
                  <a:t>dispersion. In a modified model, the </a:t>
                </a:r>
                <a:br>
                  <a:rPr lang="en-US" sz="2800" dirty="0" smtClean="0"/>
                </a:br>
                <a:r>
                  <a:rPr lang="en-US" sz="2800" dirty="0" smtClean="0"/>
                  <a:t>entanglement dispersion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, the result </a:t>
                </a:r>
                <a:br>
                  <a:rPr lang="en-US" sz="2800" dirty="0" smtClean="0"/>
                </a:br>
                <a:r>
                  <a:rPr lang="en-US" sz="2800" dirty="0" smtClean="0"/>
                  <a:t>still holds.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5105400"/>
              </a:xfrm>
              <a:blipFill rotWithShape="1">
                <a:blip r:embed="rId3"/>
                <a:stretch>
                  <a:fillRect l="-1214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+mj-lt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 model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32480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05" y="4158615"/>
            <a:ext cx="35242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8336113" y="2482983"/>
            <a:ext cx="152567" cy="1174617"/>
          </a:xfrm>
          <a:custGeom>
            <a:avLst/>
            <a:gdLst>
              <a:gd name="connsiteX0" fmla="*/ 152567 w 152567"/>
              <a:gd name="connsiteY0" fmla="*/ 1174617 h 1174617"/>
              <a:gd name="connsiteX1" fmla="*/ 167 w 152567"/>
              <a:gd name="connsiteY1" fmla="*/ 808857 h 1174617"/>
              <a:gd name="connsiteX2" fmla="*/ 122087 w 152567"/>
              <a:gd name="connsiteY2" fmla="*/ 412617 h 1174617"/>
              <a:gd name="connsiteX3" fmla="*/ 91607 w 152567"/>
              <a:gd name="connsiteY3" fmla="*/ 46857 h 1174617"/>
              <a:gd name="connsiteX4" fmla="*/ 91607 w 152567"/>
              <a:gd name="connsiteY4" fmla="*/ 16377 h 11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67" h="1174617">
                <a:moveTo>
                  <a:pt x="152567" y="1174617"/>
                </a:moveTo>
                <a:cubicBezTo>
                  <a:pt x="78907" y="1055237"/>
                  <a:pt x="5247" y="935857"/>
                  <a:pt x="167" y="808857"/>
                </a:cubicBezTo>
                <a:cubicBezTo>
                  <a:pt x="-4913" y="681857"/>
                  <a:pt x="106847" y="539617"/>
                  <a:pt x="122087" y="412617"/>
                </a:cubicBezTo>
                <a:cubicBezTo>
                  <a:pt x="137327" y="285617"/>
                  <a:pt x="96687" y="112897"/>
                  <a:pt x="91607" y="46857"/>
                </a:cubicBezTo>
                <a:cubicBezTo>
                  <a:pt x="86527" y="-19183"/>
                  <a:pt x="89067" y="-1403"/>
                  <a:pt x="91607" y="1637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138160" y="2482983"/>
            <a:ext cx="335280" cy="1128897"/>
          </a:xfrm>
          <a:custGeom>
            <a:avLst/>
            <a:gdLst>
              <a:gd name="connsiteX0" fmla="*/ 335280 w 335280"/>
              <a:gd name="connsiteY0" fmla="*/ 1036320 h 1036320"/>
              <a:gd name="connsiteX1" fmla="*/ 106680 w 335280"/>
              <a:gd name="connsiteY1" fmla="*/ 563880 h 1036320"/>
              <a:gd name="connsiteX2" fmla="*/ 0 w 335280"/>
              <a:gd name="connsiteY2" fmla="*/ 0 h 1036320"/>
              <a:gd name="connsiteX3" fmla="*/ 0 w 335280"/>
              <a:gd name="connsiteY3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" h="1036320">
                <a:moveTo>
                  <a:pt x="335280" y="1036320"/>
                </a:moveTo>
                <a:cubicBezTo>
                  <a:pt x="248920" y="886460"/>
                  <a:pt x="162560" y="736600"/>
                  <a:pt x="106680" y="563880"/>
                </a:cubicBezTo>
                <a:cubicBezTo>
                  <a:pt x="50800" y="39116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43800" y="3657600"/>
                <a:ext cx="1447800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𝑛𝑛</m:t>
                        </m:r>
                      </m:sub>
                    </m:sSub>
                  </m:oMath>
                </a14:m>
                <a:r>
                  <a:rPr lang="en-US" sz="2400" dirty="0" smtClean="0"/>
                  <a:t> turned off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57600"/>
                <a:ext cx="144780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6276" r="-10042" b="-152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8025" y="4158615"/>
            <a:ext cx="409575" cy="32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97967" y="4186972"/>
            <a:ext cx="409575" cy="32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3825" y="4395560"/>
            <a:ext cx="409575" cy="32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3825" y="6529160"/>
            <a:ext cx="409575" cy="32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371599"/>
                <a:ext cx="8686801" cy="541020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Fractional 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 Insulators: Lattice Laughlin states</a:t>
                </a:r>
              </a:p>
              <a:p>
                <a:r>
                  <a:rPr lang="en-US" sz="2800" dirty="0" smtClean="0"/>
                  <a:t>Projective </a:t>
                </a:r>
                <a:r>
                  <a:rPr lang="en-US" sz="2800" dirty="0" err="1" smtClean="0"/>
                  <a:t>wavefunctions</a:t>
                </a:r>
                <a:r>
                  <a:rPr lang="en-US" sz="2800" dirty="0" smtClean="0"/>
                  <a:t> as </a:t>
                </a:r>
                <a:r>
                  <a:rPr lang="en-US" sz="2800" dirty="0" err="1" smtClean="0"/>
                  <a:t>variational</a:t>
                </a:r>
                <a:r>
                  <a:rPr lang="en-US" sz="2800" dirty="0" smtClean="0"/>
                  <a:t> ground states</a:t>
                </a:r>
                <a:endParaRPr lang="en-US" sz="2800" dirty="0"/>
              </a:p>
              <a:p>
                <a:r>
                  <a:rPr lang="en-US" sz="2800" dirty="0" smtClean="0"/>
                  <a:t>E.g.,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𝜈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|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⊗|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〉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: Parton IQH ground states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: Projection to </a:t>
                </a:r>
                <a:r>
                  <a:rPr lang="en-US" sz="2800" dirty="0" err="1" smtClean="0"/>
                  <a:t>parton</a:t>
                </a:r>
                <a:r>
                  <a:rPr lang="en-US" sz="2800" dirty="0" smtClean="0"/>
                  <a:t>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on each site</a:t>
                </a:r>
              </a:p>
              <a:p>
                <a:r>
                  <a:rPr lang="en-US" sz="2800" dirty="0" smtClean="0"/>
                  <a:t>Two </a:t>
                </a:r>
                <a:r>
                  <a:rPr lang="en-US" sz="2800" dirty="0" err="1" smtClean="0"/>
                  <a:t>partons</a:t>
                </a:r>
                <a:r>
                  <a:rPr lang="en-US" sz="2800" dirty="0" smtClean="0"/>
                  <a:t> are bounded by the projection</a:t>
                </a:r>
              </a:p>
              <a:p>
                <a:r>
                  <a:rPr lang="en-US" sz="2800" dirty="0" smtClean="0"/>
                  <a:t>Such </a:t>
                </a:r>
                <a:r>
                  <a:rPr lang="en-US" sz="2800" dirty="0" err="1" smtClean="0"/>
                  <a:t>wavefunctions</a:t>
                </a:r>
                <a:r>
                  <a:rPr lang="en-US" sz="2800" dirty="0" smtClean="0"/>
                  <a:t> can be studied by </a:t>
                </a:r>
                <a:r>
                  <a:rPr lang="en-US" sz="2800" dirty="0" err="1" smtClean="0"/>
                  <a:t>variational</a:t>
                </a:r>
                <a:r>
                  <a:rPr lang="en-US" sz="2800" dirty="0" smtClean="0"/>
                  <a:t> Monte Carlo.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371599"/>
                <a:ext cx="8686801" cy="5410201"/>
              </a:xfrm>
              <a:blipFill rotWithShape="1">
                <a:blip r:embed="rId2"/>
                <a:stretch>
                  <a:fillRect l="-1193" t="-1014" r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Fractional </a:t>
            </a:r>
            <a:r>
              <a:rPr lang="en-US" altLang="zh-CN" sz="4000" dirty="0" err="1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Chern</a:t>
            </a: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 Insulators</a:t>
            </a:r>
            <a:endParaRPr lang="en-US" altLang="zh-CN" sz="4000" dirty="0">
              <a:solidFill>
                <a:srgbClr val="333399"/>
              </a:solidFill>
              <a:latin typeface="+mj-lt"/>
              <a:ea typeface="BatangChe" pitchFamily="49" charset="-127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62800" y="3117928"/>
            <a:ext cx="762000" cy="381000"/>
            <a:chOff x="3947160" y="3139440"/>
            <a:chExt cx="762000" cy="381000"/>
          </a:xfrm>
        </p:grpSpPr>
        <p:sp>
          <p:nvSpPr>
            <p:cNvPr id="7" name="Oval 6"/>
            <p:cNvSpPr/>
            <p:nvPr/>
          </p:nvSpPr>
          <p:spPr>
            <a:xfrm rot="5397401">
              <a:off x="4120849" y="3274675"/>
              <a:ext cx="113904" cy="889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 rot="5397401">
              <a:off x="4483568" y="3278146"/>
              <a:ext cx="113904" cy="889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4179000" y="3291600"/>
                <a:ext cx="295560" cy="1000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73240" y="3282960"/>
                  <a:ext cx="310320" cy="117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Oval 9"/>
            <p:cNvSpPr/>
            <p:nvPr/>
          </p:nvSpPr>
          <p:spPr>
            <a:xfrm>
              <a:off x="3947160" y="3139440"/>
              <a:ext cx="762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26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44296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Different topological sectors are given by </a:t>
                </a:r>
                <a:r>
                  <a:rPr lang="en-US" sz="2000" dirty="0" smtClean="0">
                    <a:solidFill>
                      <a:srgbClr val="2F25F7"/>
                    </a:solidFill>
                  </a:rPr>
                  <a:t>(Zhang &amp;</a:t>
                </a:r>
                <a:r>
                  <a:rPr lang="en-US" sz="2000" dirty="0" err="1">
                    <a:solidFill>
                      <a:srgbClr val="2F25F7"/>
                    </a:solidFill>
                  </a:rPr>
                  <a:t>Vishwanath</a:t>
                </a:r>
                <a:r>
                  <a:rPr lang="en-US" sz="2000" dirty="0">
                    <a:solidFill>
                      <a:srgbClr val="2F25F7"/>
                    </a:solidFill>
                  </a:rPr>
                  <a:t> ‘12</a:t>
                </a:r>
                <a:r>
                  <a:rPr lang="en-US" sz="2000" dirty="0" smtClean="0">
                    <a:solidFill>
                      <a:srgbClr val="2F25F7"/>
                    </a:solidFill>
                  </a:rPr>
                  <a:t>)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  <m:d>
                      <m:dPr>
                        <m:begChr m:val="|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⊗</m:t>
                    </m:r>
                    <m:d>
                      <m:dPr>
                        <m:begChr m:val="|"/>
                        <m:endChr m:val="〉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  <m:d>
                      <m:dPr>
                        <m:begChr m:val="|"/>
                        <m:endChr m:val="〉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⊗</m:t>
                    </m:r>
                    <m:d>
                      <m:dPr>
                        <m:begChr m:val="|"/>
                        <m:endChr m:val="〉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〈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〉</m:t>
                    </m:r>
                  </m:oMath>
                </a14:m>
                <a:r>
                  <a:rPr lang="en-US" sz="2800" dirty="0"/>
                  <a:t> can be calculated by Monte Carlo.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=1.078±0.091,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=0.252±0.006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Non-</a:t>
                </a:r>
                <a:r>
                  <a:rPr lang="en-US" sz="2800" dirty="0" err="1" smtClean="0"/>
                  <a:t>Abelian</a:t>
                </a:r>
                <a:r>
                  <a:rPr lang="en-US" sz="2800" dirty="0" smtClean="0"/>
                  <a:t> states can also be described 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442960" cy="4525963"/>
              </a:xfrm>
              <a:blipFill rotWithShape="1">
                <a:blip r:embed="rId3"/>
                <a:stretch>
                  <a:fillRect l="-1227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9120"/>
            <a:ext cx="3081271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37037"/>
            <a:ext cx="2859339" cy="229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Fractional </a:t>
            </a:r>
            <a:r>
              <a:rPr lang="en-US" altLang="zh-CN" sz="4000" dirty="0" err="1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Chern</a:t>
            </a: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 Insulators</a:t>
            </a:r>
            <a:endParaRPr lang="en-US" altLang="zh-CN" sz="4000" dirty="0">
              <a:solidFill>
                <a:srgbClr val="333399"/>
              </a:solidFill>
              <a:latin typeface="+mj-lt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7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cboy\program\MomentumDensity\cylinder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28095" r="13076" b="31081"/>
          <a:stretch/>
        </p:blipFill>
        <p:spPr bwMode="auto">
          <a:xfrm>
            <a:off x="6559056" y="22120"/>
            <a:ext cx="2568532" cy="11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382000" cy="56388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 discrete twist of cylinder measures the topological spin and the edge state central charge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Im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24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func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 </a:t>
                </a:r>
                <a:r>
                  <a:rPr lang="en-US" sz="2800" dirty="0"/>
                  <a:t>general approach to compute topological spin </a:t>
                </a:r>
                <a:r>
                  <a:rPr lang="en-US" sz="2800" dirty="0" smtClean="0"/>
                  <a:t>and chiral central charge for </a:t>
                </a:r>
                <a:r>
                  <a:rPr lang="en-US" sz="2800" dirty="0"/>
                  <a:t>chiral topological </a:t>
                </a:r>
                <a:r>
                  <a:rPr lang="en-US" sz="2800" dirty="0" smtClean="0"/>
                  <a:t>states</a:t>
                </a:r>
                <a:endParaRPr lang="en-US" sz="2800" dirty="0"/>
              </a:p>
              <a:p>
                <a:r>
                  <a:rPr lang="en-US" sz="2800" dirty="0" smtClean="0"/>
                  <a:t>Numerically verified for </a:t>
                </a:r>
                <a:r>
                  <a:rPr lang="en-US" sz="2800" dirty="0" err="1" smtClean="0"/>
                  <a:t>Kitaev</a:t>
                </a:r>
                <a:r>
                  <a:rPr lang="en-US" sz="2800" dirty="0" smtClean="0"/>
                  <a:t> model and fractional 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 insulators. The result goes beyond edge CFT.</a:t>
                </a:r>
              </a:p>
              <a:p>
                <a:r>
                  <a:rPr lang="en-US" sz="2800" dirty="0" smtClean="0"/>
                  <a:t>This approach applies to many other states, such as the MPS states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(see M. </a:t>
                </a:r>
                <a:r>
                  <a:rPr lang="en-US" sz="2200" dirty="0" err="1" smtClean="0">
                    <a:solidFill>
                      <a:srgbClr val="0070C0"/>
                    </a:solidFill>
                  </a:rPr>
                  <a:t>Zaletel</a:t>
                </a:r>
                <a:r>
                  <a:rPr lang="en-US" sz="2200" dirty="0">
                    <a:solidFill>
                      <a:srgbClr val="0070C0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et al ’12, Estienne et al ‘12)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dirty="0" smtClean="0"/>
                  <a:t>Open question: More generic explanation of this result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382000" cy="5638800"/>
              </a:xfrm>
              <a:blipFill rotWithShape="1">
                <a:blip r:embed="rId3"/>
                <a:stretch>
                  <a:fillRect l="-1236" t="-973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Conclusion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42417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819401"/>
            <a:ext cx="3505200" cy="160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0070C0"/>
                </a:solidFill>
                <a:latin typeface="Franklin Gothic Demi" pitchFamily="34" charset="0"/>
              </a:rPr>
              <a:t>Thanks!</a:t>
            </a:r>
            <a:endParaRPr lang="en-US" sz="9600" dirty="0">
              <a:solidFill>
                <a:srgbClr val="0070C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80868"/>
            <a:ext cx="8382000" cy="5562600"/>
          </a:xfrm>
        </p:spPr>
        <p:txBody>
          <a:bodyPr/>
          <a:lstStyle/>
          <a:p>
            <a:r>
              <a:rPr lang="en-US" altLang="zh-CN" sz="2800" dirty="0"/>
              <a:t>Macroscopic ground state degeneracy in the enlarged Hilbert space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The degeneracy is removed in the physical Hilbert space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0" b="69586"/>
          <a:stretch>
            <a:fillRect/>
          </a:stretch>
        </p:blipFill>
        <p:spPr bwMode="auto">
          <a:xfrm>
            <a:off x="1143000" y="2017544"/>
            <a:ext cx="144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2819400" y="2638864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2312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29264"/>
            <a:ext cx="16494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0" b="69586"/>
          <a:stretch>
            <a:fillRect/>
          </a:stretch>
        </p:blipFill>
        <p:spPr bwMode="auto">
          <a:xfrm>
            <a:off x="5410200" y="1941952"/>
            <a:ext cx="144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447800" y="2311839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447800" y="2805552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828800" y="2500752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562600" y="2334064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638800" y="2827777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019800" y="2545202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5976938" y="2311839"/>
            <a:ext cx="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986463" y="2769039"/>
            <a:ext cx="327025" cy="1857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>
            <a:off x="5638800" y="2769039"/>
            <a:ext cx="315913" cy="174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048000" y="2845239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gauge transformation</a:t>
            </a:r>
          </a:p>
        </p:txBody>
      </p:sp>
      <p:pic>
        <p:nvPicPr>
          <p:cNvPr id="12325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78652"/>
            <a:ext cx="20875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3392927"/>
            <a:ext cx="2282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01064"/>
            <a:ext cx="6019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6629400" y="5686864"/>
            <a:ext cx="2286000" cy="1066800"/>
          </a:xfrm>
          <a:prstGeom prst="wedgeRoundRectCallout">
            <a:avLst>
              <a:gd name="adj1" fmla="val -185278"/>
              <a:gd name="adj2" fmla="val 37648"/>
              <a:gd name="adj3" fmla="val 16667"/>
            </a:avLst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Summation over all possible gauge transformations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Calibri" pitchFamily="34" charset="0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Calibri" pitchFamily="34" charset="0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Calibri" pitchFamily="34" charset="0"/>
                <a:ea typeface="BatangChe" pitchFamily="49" charset="-127"/>
              </a:rPr>
              <a:t> model </a:t>
            </a:r>
          </a:p>
        </p:txBody>
      </p:sp>
    </p:spTree>
    <p:extLst>
      <p:ext uri="{BB962C8B-B14F-4D97-AF65-F5344CB8AC3E}">
        <p14:creationId xmlns:p14="http://schemas.microsoft.com/office/powerpoint/2010/main" val="25316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Topologically </a:t>
            </a:r>
            <a:r>
              <a:rPr lang="en-US" dirty="0"/>
              <a:t>ordered states </a:t>
            </a:r>
            <a:r>
              <a:rPr lang="en-US" dirty="0" smtClean="0"/>
              <a:t>and topological spin of quasi-particles</a:t>
            </a:r>
          </a:p>
          <a:p>
            <a:r>
              <a:rPr lang="en-US" dirty="0" smtClean="0"/>
              <a:t>Momentum polarization as a measure of topological spin and chiral central charge</a:t>
            </a:r>
          </a:p>
          <a:p>
            <a:r>
              <a:rPr lang="en-US" dirty="0" smtClean="0"/>
              <a:t>Momentum polarization from reduced density matrix</a:t>
            </a:r>
            <a:endParaRPr lang="en-US" dirty="0"/>
          </a:p>
          <a:p>
            <a:r>
              <a:rPr lang="en-US" dirty="0" smtClean="0"/>
              <a:t>Analysis based on conformal field theory in entanglement spectra</a:t>
            </a:r>
          </a:p>
          <a:p>
            <a:r>
              <a:rPr lang="en-US" dirty="0" smtClean="0"/>
              <a:t>Numerical results in </a:t>
            </a:r>
            <a:r>
              <a:rPr lang="en-US" dirty="0" err="1" smtClean="0"/>
              <a:t>Kitaev</a:t>
            </a:r>
            <a:r>
              <a:rPr lang="en-US" dirty="0" smtClean="0"/>
              <a:t> model and Fractional </a:t>
            </a:r>
            <a:r>
              <a:rPr lang="en-US" dirty="0" err="1" smtClean="0"/>
              <a:t>Chern</a:t>
            </a:r>
            <a:r>
              <a:rPr lang="en-US" dirty="0"/>
              <a:t> </a:t>
            </a:r>
            <a:r>
              <a:rPr lang="en-US" dirty="0" smtClean="0"/>
              <a:t>insulators</a:t>
            </a:r>
          </a:p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2184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427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6460"/>
                <a:ext cx="8839200" cy="56943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Due to the classical nature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gauge field, the entanglement in the system is almost separable into that of the fermion and gauge field sectors. </a:t>
                </a:r>
              </a:p>
              <a:p>
                <a:r>
                  <a:rPr lang="en-US" sz="2800" dirty="0" err="1" smtClean="0"/>
                  <a:t>Renyi</a:t>
                </a:r>
                <a:r>
                  <a:rPr lang="en-US" sz="2800" dirty="0" smtClean="0"/>
                  <a:t> entropy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𝐹𝑛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𝐺𝑛</m:t>
                        </m:r>
                      </m:sub>
                    </m:sSub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𝐺𝑛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1" dirty="0" smtClean="0">
                        <a:latin typeface="Cambria Math"/>
                      </a:rPr>
                      <m:t>log</m:t>
                    </m:r>
                    <m:r>
                      <a:rPr lang="en-US" sz="2800" b="0" i="1" dirty="0" smtClean="0">
                        <a:latin typeface="Cambria Math"/>
                      </a:rPr>
                      <m:t> 2</m:t>
                    </m:r>
                  </m:oMath>
                </a14:m>
                <a:r>
                  <a:rPr lang="en-US" sz="2800" dirty="0" smtClean="0"/>
                  <a:t>) Density matrix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𝑔𝐴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𝑔𝐴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/>
                          </a:rPr>
                          <m:t>⊗|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〉〈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: Fermion reduced density matrix in a certain gauge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: gauge transformations.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800" dirty="0" smtClean="0"/>
                  <a:t>: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variables.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𝑔𝐴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/>
                  <a:t> unitary gauge </a:t>
                </a:r>
                <a:br>
                  <a:rPr lang="en-US" sz="2800" dirty="0" smtClean="0"/>
                </a:br>
                <a:r>
                  <a:rPr lang="en-US" sz="2800" dirty="0" smtClean="0"/>
                  <a:t>transformation to fermions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6460"/>
                <a:ext cx="8839200" cy="5694363"/>
              </a:xfrm>
              <a:blipFill rotWithShape="1">
                <a:blip r:embed="rId3"/>
                <a:stretch>
                  <a:fillRect l="-1172" t="-963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+mj-lt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 model </a:t>
            </a: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17647" r="43903" b="50002"/>
          <a:stretch>
            <a:fillRect/>
          </a:stretch>
        </p:blipFill>
        <p:spPr bwMode="auto">
          <a:xfrm>
            <a:off x="7696200" y="5778304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91310"/>
            <a:ext cx="4800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39829" y="4126468"/>
            <a:ext cx="1365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Yao&amp;Qi</a:t>
            </a:r>
            <a:r>
              <a:rPr lang="en-US" dirty="0">
                <a:solidFill>
                  <a:srgbClr val="0070C0"/>
                </a:solidFill>
              </a:rPr>
              <a:t> ‘10)</a:t>
            </a:r>
          </a:p>
        </p:txBody>
      </p:sp>
    </p:spTree>
    <p:extLst>
      <p:ext uri="{BB962C8B-B14F-4D97-AF65-F5344CB8AC3E}">
        <p14:creationId xmlns:p14="http://schemas.microsoft.com/office/powerpoint/2010/main" val="30839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57150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800" dirty="0" smtClean="0"/>
                  <a:t>Translation operator average value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𝑡𝑟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𝐿𝐹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𝑔𝐴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⋅</m:t>
                    </m:r>
                    <m:r>
                      <a:rPr lang="en-US" sz="2800" i="1">
                        <a:latin typeface="Cambria Math"/>
                      </a:rPr>
                      <m:t>〈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𝑤</m:t>
                    </m:r>
                    <m:r>
                      <a:rPr lang="en-US" sz="2800" i="1">
                        <a:latin typeface="Cambria Math"/>
                      </a:rPr>
                      <m:t>|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𝐿𝐺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𝑤</m:t>
                    </m:r>
                    <m:r>
                      <a:rPr lang="en-US" sz="2800" i="1">
                        <a:latin typeface="Cambria Math"/>
                      </a:rPr>
                      <m:t>〉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The translation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gauge fields gives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800" dirty="0" smtClean="0"/>
                  <a:t> function: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 is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/>
                  <a:t>denoted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800" dirty="0" smtClean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𝐿𝐹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𝐿𝐹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/>
                  <a:t> the translation combined with gauge transformation.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5715000" cy="5410200"/>
              </a:xfrm>
              <a:blipFill rotWithShape="1">
                <a:blip r:embed="rId2"/>
                <a:stretch>
                  <a:fillRect l="-1708" t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Momentum polarization: Numerical results on </a:t>
            </a:r>
            <a:r>
              <a:rPr lang="en-US" altLang="zh-CN" sz="4000" dirty="0" err="1">
                <a:solidFill>
                  <a:srgbClr val="333399"/>
                </a:solidFill>
                <a:latin typeface="+mj-lt"/>
                <a:ea typeface="BatangChe" pitchFamily="49" charset="-127"/>
              </a:rPr>
              <a:t>Kitaev</a:t>
            </a: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 model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10200" y="1156411"/>
            <a:ext cx="3751684" cy="4406189"/>
            <a:chOff x="5410200" y="1156411"/>
            <a:chExt cx="3751684" cy="4406189"/>
          </a:xfrm>
        </p:grpSpPr>
        <p:grpSp>
          <p:nvGrpSpPr>
            <p:cNvPr id="26" name="Group 25"/>
            <p:cNvGrpSpPr/>
            <p:nvPr/>
          </p:nvGrpSpPr>
          <p:grpSpPr>
            <a:xfrm>
              <a:off x="5410200" y="1156411"/>
              <a:ext cx="3008415" cy="1447800"/>
              <a:chOff x="5678385" y="762001"/>
              <a:chExt cx="3008415" cy="1447800"/>
            </a:xfrm>
          </p:grpSpPr>
          <p:pic>
            <p:nvPicPr>
              <p:cNvPr id="6" name="Picture 2" descr="C:\cboy\program\MomentumDensity\cylind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69" t="25250" r="10000" b="29621"/>
              <a:stretch/>
            </p:blipFill>
            <p:spPr bwMode="auto">
              <a:xfrm>
                <a:off x="5678385" y="762001"/>
                <a:ext cx="3008415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Connector 6"/>
              <p:cNvCxnSpPr/>
              <p:nvPr/>
            </p:nvCxnSpPr>
            <p:spPr>
              <a:xfrm flipV="1">
                <a:off x="6414868" y="1066800"/>
                <a:ext cx="1814732" cy="47537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688115" y="4352340"/>
              <a:ext cx="2667000" cy="1210260"/>
              <a:chOff x="5943600" y="3200400"/>
              <a:chExt cx="2667000" cy="1210260"/>
            </a:xfrm>
          </p:grpSpPr>
          <p:pic>
            <p:nvPicPr>
              <p:cNvPr id="5" name="Picture 5" descr="C:\cboy\program\MomentumDensity\cylinder3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1" t="28095" r="13076" b="31081"/>
              <a:stretch/>
            </p:blipFill>
            <p:spPr bwMode="auto">
              <a:xfrm>
                <a:off x="5943600" y="3200400"/>
                <a:ext cx="2667000" cy="121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Connector 13"/>
              <p:cNvCxnSpPr/>
              <p:nvPr/>
            </p:nvCxnSpPr>
            <p:spPr>
              <a:xfrm flipV="1">
                <a:off x="7474634" y="3558319"/>
                <a:ext cx="983566" cy="8975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414868" y="3586894"/>
                <a:ext cx="894666" cy="14470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322234" y="3612722"/>
                <a:ext cx="152400" cy="4487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580907" y="2756610"/>
              <a:ext cx="2667000" cy="1210260"/>
              <a:chOff x="5849092" y="2129840"/>
              <a:chExt cx="2667000" cy="1210260"/>
            </a:xfrm>
          </p:grpSpPr>
          <p:pic>
            <p:nvPicPr>
              <p:cNvPr id="23" name="Picture 5" descr="C:\cboy\program\MomentumDensity\cylinder3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1" t="28095" r="13076" b="31081"/>
              <a:stretch/>
            </p:blipFill>
            <p:spPr bwMode="auto">
              <a:xfrm>
                <a:off x="5849092" y="2129840"/>
                <a:ext cx="2667000" cy="121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/>
              <p:cNvCxnSpPr/>
              <p:nvPr/>
            </p:nvCxnSpPr>
            <p:spPr>
              <a:xfrm flipV="1">
                <a:off x="6414868" y="2509984"/>
                <a:ext cx="1954432" cy="3221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30"/>
            <p:cNvSpPr/>
            <p:nvPr/>
          </p:nvSpPr>
          <p:spPr>
            <a:xfrm>
              <a:off x="8037614" y="2020009"/>
              <a:ext cx="649185" cy="2690249"/>
            </a:xfrm>
            <a:custGeom>
              <a:avLst/>
              <a:gdLst>
                <a:gd name="connsiteX0" fmla="*/ 0 w 470788"/>
                <a:gd name="connsiteY0" fmla="*/ 0 h 2197100"/>
                <a:gd name="connsiteX1" fmla="*/ 469900 w 470788"/>
                <a:gd name="connsiteY1" fmla="*/ 1130300 h 2197100"/>
                <a:gd name="connsiteX2" fmla="*/ 127000 w 470788"/>
                <a:gd name="connsiteY2" fmla="*/ 2197100 h 2197100"/>
                <a:gd name="connsiteX3" fmla="*/ 127000 w 470788"/>
                <a:gd name="connsiteY3" fmla="*/ 2197100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88" h="2197100">
                  <a:moveTo>
                    <a:pt x="0" y="0"/>
                  </a:moveTo>
                  <a:cubicBezTo>
                    <a:pt x="224366" y="382058"/>
                    <a:pt x="448733" y="764117"/>
                    <a:pt x="469900" y="1130300"/>
                  </a:cubicBezTo>
                  <a:cubicBezTo>
                    <a:pt x="491067" y="1496483"/>
                    <a:pt x="127000" y="2197100"/>
                    <a:pt x="127000" y="2197100"/>
                  </a:cubicBezTo>
                  <a:lnTo>
                    <a:pt x="127000" y="2197100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781800" y="2452521"/>
              <a:ext cx="0" cy="381000"/>
            </a:xfrm>
            <a:prstGeom prst="line">
              <a:avLst/>
            </a:pr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781800" y="2320930"/>
                  <a:ext cx="737766" cy="4984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𝐿𝐹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2320930"/>
                  <a:ext cx="737766" cy="49847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606732" y="2895266"/>
                  <a:ext cx="555152" cy="505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6732" y="2895266"/>
                  <a:ext cx="555152" cy="50597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/>
            <p:nvPr/>
          </p:nvCxnSpPr>
          <p:spPr>
            <a:xfrm>
              <a:off x="6781800" y="3966870"/>
              <a:ext cx="0" cy="381000"/>
            </a:xfrm>
            <a:prstGeom prst="line">
              <a:avLst/>
            </a:pr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02139" y="3718709"/>
              <a:ext cx="1817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Gauge transformation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4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23" y="740659"/>
            <a:ext cx="8534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Topological states of matter are gapped states that cannot be adiabatically deformed into a trivial reference with the same symmetry properties. </a:t>
            </a:r>
          </a:p>
          <a:p>
            <a:r>
              <a:rPr lang="en-US" sz="2800" dirty="0" smtClean="0"/>
              <a:t>Topologically ordered states are topological states which has ground state degeneracy and quasi-particle excitations with fractional charge and statistics. </a:t>
            </a:r>
            <a:r>
              <a:rPr lang="en-US" sz="1800" dirty="0" smtClean="0">
                <a:solidFill>
                  <a:srgbClr val="0070C0"/>
                </a:solidFill>
              </a:rPr>
              <a:t>(Wen)</a:t>
            </a:r>
          </a:p>
          <a:p>
            <a:r>
              <a:rPr lang="en-US" sz="2800" dirty="0" smtClean="0"/>
              <a:t>Example: fractional quantum Hall states.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2184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Topologically ordered states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7200" y="4343400"/>
            <a:ext cx="3976141" cy="2133600"/>
            <a:chOff x="1828800" y="4343400"/>
            <a:chExt cx="3976141" cy="2133600"/>
          </a:xfrm>
        </p:grpSpPr>
        <p:sp>
          <p:nvSpPr>
            <p:cNvPr id="5" name="Oval 4"/>
            <p:cNvSpPr/>
            <p:nvPr/>
          </p:nvSpPr>
          <p:spPr>
            <a:xfrm>
              <a:off x="1828800" y="4343400"/>
              <a:ext cx="3962400" cy="2133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37710" y="4724400"/>
              <a:ext cx="1600200" cy="1371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Topo</a:t>
              </a:r>
              <a:r>
                <a:rPr lang="en-US" sz="2000" dirty="0" smtClean="0">
                  <a:solidFill>
                    <a:schemeClr val="tx1"/>
                  </a:solidFill>
                </a:rPr>
                <a:t>. Ordered states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7141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Topological states</a:t>
              </a:r>
              <a:endParaRPr lang="en-US" sz="2000" dirty="0"/>
            </a:p>
          </p:txBody>
        </p:sp>
        <p:cxnSp>
          <p:nvCxnSpPr>
            <p:cNvPr id="11" name="Straight Connector 10"/>
            <p:cNvCxnSpPr>
              <a:stCxn id="8" idx="7"/>
              <a:endCxn id="5" idx="7"/>
            </p:cNvCxnSpPr>
            <p:nvPr/>
          </p:nvCxnSpPr>
          <p:spPr>
            <a:xfrm flipV="1">
              <a:off x="4003566" y="4655858"/>
              <a:ext cx="1207354" cy="2694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5"/>
              <a:endCxn id="5" idx="5"/>
            </p:cNvCxnSpPr>
            <p:nvPr/>
          </p:nvCxnSpPr>
          <p:spPr>
            <a:xfrm>
              <a:off x="4003566" y="5895134"/>
              <a:ext cx="1207354" cy="2694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1"/>
              <a:endCxn id="8" idx="1"/>
            </p:cNvCxnSpPr>
            <p:nvPr/>
          </p:nvCxnSpPr>
          <p:spPr>
            <a:xfrm>
              <a:off x="2409080" y="4655858"/>
              <a:ext cx="462974" cy="2694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3297836" y="4736892"/>
              <a:ext cx="869430" cy="974360"/>
            </a:xfrm>
            <a:custGeom>
              <a:avLst/>
              <a:gdLst>
                <a:gd name="connsiteX0" fmla="*/ 0 w 869430"/>
                <a:gd name="connsiteY0" fmla="*/ 0 h 974360"/>
                <a:gd name="connsiteX1" fmla="*/ 209862 w 869430"/>
                <a:gd name="connsiteY1" fmla="*/ 584616 h 974360"/>
                <a:gd name="connsiteX2" fmla="*/ 869430 w 869430"/>
                <a:gd name="connsiteY2" fmla="*/ 974360 h 9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9430" h="974360">
                  <a:moveTo>
                    <a:pt x="0" y="0"/>
                  </a:moveTo>
                  <a:cubicBezTo>
                    <a:pt x="32478" y="211111"/>
                    <a:pt x="64957" y="422223"/>
                    <a:pt x="209862" y="584616"/>
                  </a:cubicBezTo>
                  <a:cubicBezTo>
                    <a:pt x="354767" y="747009"/>
                    <a:pt x="612098" y="860684"/>
                    <a:pt x="869430" y="9743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18151" y="5351489"/>
              <a:ext cx="719528" cy="539645"/>
            </a:xfrm>
            <a:custGeom>
              <a:avLst/>
              <a:gdLst>
                <a:gd name="connsiteX0" fmla="*/ 0 w 719528"/>
                <a:gd name="connsiteY0" fmla="*/ 539645 h 539645"/>
                <a:gd name="connsiteX1" fmla="*/ 314793 w 719528"/>
                <a:gd name="connsiteY1" fmla="*/ 134911 h 539645"/>
                <a:gd name="connsiteX2" fmla="*/ 719528 w 719528"/>
                <a:gd name="connsiteY2" fmla="*/ 0 h 53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528" h="539645">
                  <a:moveTo>
                    <a:pt x="0" y="539645"/>
                  </a:moveTo>
                  <a:cubicBezTo>
                    <a:pt x="97436" y="382248"/>
                    <a:pt x="194872" y="224852"/>
                    <a:pt x="314793" y="134911"/>
                  </a:cubicBezTo>
                  <a:cubicBezTo>
                    <a:pt x="434714" y="44970"/>
                    <a:pt x="577121" y="22485"/>
                    <a:pt x="71952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59139" y="4052828"/>
            <a:ext cx="2837139" cy="2327198"/>
            <a:chOff x="5619750" y="2696605"/>
            <a:chExt cx="2438400" cy="1867084"/>
          </a:xfrm>
        </p:grpSpPr>
        <p:sp>
          <p:nvSpPr>
            <p:cNvPr id="22" name="Rectangle 21"/>
            <p:cNvSpPr/>
            <p:nvPr/>
          </p:nvSpPr>
          <p:spPr>
            <a:xfrm>
              <a:off x="5619750" y="2696605"/>
              <a:ext cx="2438400" cy="1867084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938844" y="2748870"/>
              <a:ext cx="723887" cy="654471"/>
              <a:chOff x="5938844" y="3449427"/>
              <a:chExt cx="723887" cy="654471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5938844" y="3535152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107" name="Oval 106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6181725" y="3449427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105" name="Oval 104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6181725" y="3676650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103" name="Oval 102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5943600" y="3293172"/>
              <a:ext cx="723887" cy="654471"/>
              <a:chOff x="5938844" y="3449427"/>
              <a:chExt cx="723887" cy="654471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5938844" y="3535152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98" name="Oval 97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6181725" y="3449427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96" name="Oval 95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6181725" y="3676650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94" name="Oval 93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5943600" y="3842868"/>
              <a:ext cx="723887" cy="654471"/>
              <a:chOff x="5938844" y="3449427"/>
              <a:chExt cx="723887" cy="654471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5938844" y="3535152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89" name="Oval 88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181725" y="3449427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87" name="Oval 86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6181725" y="3676650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85" name="Oval 84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6486525" y="3033243"/>
              <a:ext cx="723887" cy="654471"/>
              <a:chOff x="5938844" y="3449427"/>
              <a:chExt cx="723887" cy="654471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938844" y="3535152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80" name="Oval 79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6181725" y="3449427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78" name="Oval 77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6181725" y="3676650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76" name="Oval 75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486525" y="3582939"/>
              <a:ext cx="723887" cy="654471"/>
              <a:chOff x="5938844" y="3449427"/>
              <a:chExt cx="723887" cy="65447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5938844" y="3535152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71" name="Oval 70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6181725" y="3449427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69" name="Oval 68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6181725" y="3676650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67" name="Oval 66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6996132" y="2766543"/>
              <a:ext cx="723887" cy="654471"/>
              <a:chOff x="5938844" y="3449427"/>
              <a:chExt cx="723887" cy="654471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938844" y="3535152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6181725" y="3449427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60" name="Oval 59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6181725" y="3676650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7000888" y="3310845"/>
              <a:ext cx="723887" cy="654471"/>
              <a:chOff x="5938844" y="3449427"/>
              <a:chExt cx="723887" cy="654471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938844" y="3535152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6181725" y="3449427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51" name="Oval 50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6181725" y="3676650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49" name="Oval 48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7000888" y="3860541"/>
              <a:ext cx="723887" cy="654471"/>
              <a:chOff x="5938844" y="3449427"/>
              <a:chExt cx="723887" cy="65447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938844" y="3535152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44" name="Oval 43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181725" y="3449427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70C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6181725" y="3676650"/>
                <a:ext cx="481006" cy="427248"/>
                <a:chOff x="3817147" y="6019800"/>
                <a:chExt cx="290506" cy="267394"/>
              </a:xfrm>
              <a:noFill/>
            </p:grpSpPr>
            <p:sp>
              <p:nvSpPr>
                <p:cNvPr id="40" name="Oval 39"/>
                <p:cNvSpPr>
                  <a:spLocks noChangeArrowheads="1"/>
                </p:cNvSpPr>
                <p:nvPr/>
              </p:nvSpPr>
              <p:spPr bwMode="auto">
                <a:xfrm>
                  <a:off x="3817147" y="6019800"/>
                  <a:ext cx="290506" cy="267394"/>
                </a:xfrm>
                <a:prstGeom prst="ellips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Line 93"/>
                <p:cNvSpPr>
                  <a:spLocks noChangeShapeType="1"/>
                </p:cNvSpPr>
                <p:nvPr/>
              </p:nvSpPr>
              <p:spPr bwMode="auto">
                <a:xfrm>
                  <a:off x="3930120" y="6285563"/>
                  <a:ext cx="83394" cy="0"/>
                </a:xfrm>
                <a:prstGeom prst="line">
                  <a:avLst/>
                </a:prstGeom>
                <a:grpFill/>
                <a:ln w="9525">
                  <a:solidFill>
                    <a:srgbClr val="00B050"/>
                  </a:solidFill>
                  <a:round/>
                  <a:headEnd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1" name="Oval 30"/>
            <p:cNvSpPr/>
            <p:nvPr/>
          </p:nvSpPr>
          <p:spPr>
            <a:xfrm rot="5397401">
              <a:off x="5912421" y="3010009"/>
              <a:ext cx="91384" cy="76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 rot="5397401">
              <a:off x="6551615" y="2746359"/>
              <a:ext cx="91384" cy="7642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 rot="5397401">
              <a:off x="6563333" y="3297345"/>
              <a:ext cx="91384" cy="764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/>
                <p14:cNvContentPartPr/>
                <p14:nvPr/>
              </p14:nvContentPartPr>
              <p14:xfrm>
                <a:off x="5961240" y="2769558"/>
                <a:ext cx="540360" cy="272160"/>
              </p14:xfrm>
            </p:contentPart>
          </mc:Choice>
          <mc:Fallback xmlns="">
            <p:pic>
              <p:nvPicPr>
                <p:cNvPr id="269" name="Ink 26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5840" y="2760558"/>
                  <a:ext cx="554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/>
                <p14:cNvContentPartPr/>
                <p14:nvPr/>
              </p14:nvContentPartPr>
              <p14:xfrm>
                <a:off x="6557400" y="2849478"/>
                <a:ext cx="50040" cy="471240"/>
              </p14:xfrm>
            </p:contentPart>
          </mc:Choice>
          <mc:Fallback xmlns="">
            <p:pic>
              <p:nvPicPr>
                <p:cNvPr id="270" name="Ink 26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50920" y="2842638"/>
                  <a:ext cx="637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/>
                <p14:cNvContentPartPr/>
                <p14:nvPr/>
              </p14:nvContentPartPr>
              <p14:xfrm>
                <a:off x="5957280" y="3082038"/>
                <a:ext cx="566640" cy="261000"/>
              </p14:xfrm>
            </p:contentPart>
          </mc:Choice>
          <mc:Fallback xmlns="">
            <p:pic>
              <p:nvPicPr>
                <p:cNvPr id="271" name="Ink 27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52960" y="3075198"/>
                  <a:ext cx="57924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987832" y="3582263"/>
                <a:ext cx="948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32" y="3582263"/>
                <a:ext cx="94891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35" y="917915"/>
            <a:ext cx="84582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in topologically ordered states with ground state degeneracy, particles with fractionalized quantum numbers and statistics is possible. </a:t>
            </a:r>
          </a:p>
          <a:p>
            <a:r>
              <a:rPr lang="en-US" sz="2800" dirty="0" smtClean="0"/>
              <a:t>A general framework to describe topologically ordered states have been developed </a:t>
            </a:r>
            <a:r>
              <a:rPr lang="en-US" sz="2000" dirty="0" smtClean="0">
                <a:solidFill>
                  <a:srgbClr val="0070C0"/>
                </a:solidFill>
              </a:rPr>
              <a:t>(for a review, see </a:t>
            </a:r>
            <a:r>
              <a:rPr lang="en-US" sz="2000" dirty="0" err="1" smtClean="0">
                <a:solidFill>
                  <a:srgbClr val="0070C0"/>
                </a:solidFill>
              </a:rPr>
              <a:t>Nayak</a:t>
            </a:r>
            <a:r>
              <a:rPr lang="en-US" sz="2000" dirty="0" smtClean="0">
                <a:solidFill>
                  <a:srgbClr val="0070C0"/>
                </a:solidFill>
              </a:rPr>
              <a:t> et al RMP 2008)</a:t>
            </a:r>
          </a:p>
          <a:p>
            <a:r>
              <a:rPr lang="en-US" sz="2800" dirty="0" smtClean="0"/>
              <a:t>A manifold with certain number and types of topological </a:t>
            </a:r>
            <a:r>
              <a:rPr lang="en-US" sz="2800" dirty="0" err="1" smtClean="0"/>
              <a:t>quasiparticles</a:t>
            </a:r>
            <a:r>
              <a:rPr lang="en-US" sz="2800" dirty="0" smtClean="0"/>
              <a:t> define a Hilbert space.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Topologically ordered states</a:t>
            </a:r>
          </a:p>
        </p:txBody>
      </p:sp>
      <p:sp>
        <p:nvSpPr>
          <p:cNvPr id="6" name="Oval 5"/>
          <p:cNvSpPr/>
          <p:nvPr/>
        </p:nvSpPr>
        <p:spPr>
          <a:xfrm>
            <a:off x="457200" y="4704823"/>
            <a:ext cx="1523774" cy="1524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isometricOffAxis2Top">
              <a:rot lat="18326064" lon="1279071" rev="20145082"/>
            </a:camera>
            <a:lightRig rig="threePt" dir="t"/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397401">
            <a:off x="749550" y="5997833"/>
            <a:ext cx="113904" cy="8891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isometricOffAxis2Top">
              <a:rot lat="20399742" lon="708648" rev="20602094"/>
            </a:camera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 rot="5397401">
            <a:off x="1206637" y="5612224"/>
            <a:ext cx="113904" cy="88917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isometricOffAxis2Top">
              <a:rot lat="20399742" lon="708648" rev="20602094"/>
            </a:camera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 rot="5397401">
            <a:off x="1595905" y="6181762"/>
            <a:ext cx="113904" cy="889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isometricOffAxis2Top">
              <a:rot lat="20399742" lon="708648" rev="20602094"/>
            </a:camera>
            <a:lightRig rig="threePt" dir="t"/>
          </a:scene3d>
          <a:sp3d>
            <a:bevelT w="101600" h="1016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2286000" y="5852482"/>
            <a:ext cx="838200" cy="31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86200" y="5181600"/>
            <a:ext cx="0" cy="1371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6294782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6316392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00268" y="6351054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00268" y="6372664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00268" y="5367996"/>
            <a:ext cx="1004668" cy="442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9010" y="6012341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0" y="6012341"/>
                <a:ext cx="391325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14506" y="5655509"/>
                <a:ext cx="385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06" y="5655509"/>
                <a:ext cx="385875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82171" y="6220563"/>
                <a:ext cx="3691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71" y="6220563"/>
                <a:ext cx="36914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/>
          <p:cNvSpPr/>
          <p:nvPr/>
        </p:nvSpPr>
        <p:spPr>
          <a:xfrm>
            <a:off x="742036" y="4634485"/>
            <a:ext cx="636598" cy="1364566"/>
          </a:xfrm>
          <a:custGeom>
            <a:avLst/>
            <a:gdLst>
              <a:gd name="connsiteX0" fmla="*/ 17619 w 636598"/>
              <a:gd name="connsiteY0" fmla="*/ 1364566 h 1364566"/>
              <a:gd name="connsiteX1" fmla="*/ 59822 w 636598"/>
              <a:gd name="connsiteY1" fmla="*/ 548640 h 1364566"/>
              <a:gd name="connsiteX2" fmla="*/ 509989 w 636598"/>
              <a:gd name="connsiteY2" fmla="*/ 112541 h 1364566"/>
              <a:gd name="connsiteX3" fmla="*/ 636598 w 636598"/>
              <a:gd name="connsiteY3" fmla="*/ 0 h 1364566"/>
              <a:gd name="connsiteX4" fmla="*/ 636598 w 636598"/>
              <a:gd name="connsiteY4" fmla="*/ 0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98" h="1364566">
                <a:moveTo>
                  <a:pt x="17619" y="1364566"/>
                </a:moveTo>
                <a:cubicBezTo>
                  <a:pt x="-2311" y="1060938"/>
                  <a:pt x="-22240" y="757311"/>
                  <a:pt x="59822" y="548640"/>
                </a:cubicBezTo>
                <a:cubicBezTo>
                  <a:pt x="141884" y="339969"/>
                  <a:pt x="413860" y="203981"/>
                  <a:pt x="509989" y="112541"/>
                </a:cubicBezTo>
                <a:cubicBezTo>
                  <a:pt x="606118" y="21101"/>
                  <a:pt x="636598" y="0"/>
                  <a:pt x="636598" y="0"/>
                </a:cubicBezTo>
                <a:lnTo>
                  <a:pt x="63659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377592" y="4620417"/>
            <a:ext cx="226125" cy="1561514"/>
          </a:xfrm>
          <a:custGeom>
            <a:avLst/>
            <a:gdLst>
              <a:gd name="connsiteX0" fmla="*/ 226125 w 226125"/>
              <a:gd name="connsiteY0" fmla="*/ 1561514 h 1561514"/>
              <a:gd name="connsiteX1" fmla="*/ 29177 w 226125"/>
              <a:gd name="connsiteY1" fmla="*/ 464234 h 1561514"/>
              <a:gd name="connsiteX2" fmla="*/ 1042 w 226125"/>
              <a:gd name="connsiteY2" fmla="*/ 0 h 1561514"/>
              <a:gd name="connsiteX3" fmla="*/ 1042 w 226125"/>
              <a:gd name="connsiteY3" fmla="*/ 0 h 15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25" h="1561514">
                <a:moveTo>
                  <a:pt x="226125" y="1561514"/>
                </a:moveTo>
                <a:cubicBezTo>
                  <a:pt x="146408" y="1143000"/>
                  <a:pt x="66691" y="724486"/>
                  <a:pt x="29177" y="464234"/>
                </a:cubicBezTo>
                <a:cubicBezTo>
                  <a:pt x="-8337" y="203982"/>
                  <a:pt x="1042" y="0"/>
                  <a:pt x="1042" y="0"/>
                </a:cubicBezTo>
                <a:lnTo>
                  <a:pt x="10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28468" y="4986177"/>
            <a:ext cx="253218" cy="647114"/>
          </a:xfrm>
          <a:custGeom>
            <a:avLst/>
            <a:gdLst>
              <a:gd name="connsiteX0" fmla="*/ 0 w 253218"/>
              <a:gd name="connsiteY0" fmla="*/ 0 h 647114"/>
              <a:gd name="connsiteX1" fmla="*/ 140677 w 253218"/>
              <a:gd name="connsiteY1" fmla="*/ 365760 h 647114"/>
              <a:gd name="connsiteX2" fmla="*/ 253218 w 253218"/>
              <a:gd name="connsiteY2" fmla="*/ 647114 h 647114"/>
              <a:gd name="connsiteX3" fmla="*/ 253218 w 253218"/>
              <a:gd name="connsiteY3" fmla="*/ 647114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18" h="647114">
                <a:moveTo>
                  <a:pt x="0" y="0"/>
                </a:moveTo>
                <a:cubicBezTo>
                  <a:pt x="49237" y="128954"/>
                  <a:pt x="98474" y="257908"/>
                  <a:pt x="140677" y="365760"/>
                </a:cubicBezTo>
                <a:cubicBezTo>
                  <a:pt x="182880" y="473612"/>
                  <a:pt x="253218" y="647114"/>
                  <a:pt x="253218" y="647114"/>
                </a:cubicBezTo>
                <a:lnTo>
                  <a:pt x="253218" y="6471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6395" y="4572000"/>
                <a:ext cx="369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95" y="4572000"/>
                <a:ext cx="36913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7569" y="815926"/>
                <a:ext cx="8382000" cy="58896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b="1" dirty="0" smtClean="0"/>
                  <a:t>Particle fusion</a:t>
                </a:r>
                <a:r>
                  <a:rPr lang="en-US" sz="2800" dirty="0" smtClean="0"/>
                  <a:t>: From far away we cannot distinguish two nearby particles from one single particle </a:t>
                </a:r>
                <a:br>
                  <a:rPr lang="en-US" sz="2800" dirty="0" smtClean="0"/>
                </a:br>
                <a:r>
                  <a:rPr lang="en-US" sz="2800" dirty="0" smtClean="0">
                    <a:sym typeface="Wingdings" pitchFamily="2" charset="2"/>
                  </a:rPr>
                  <a:t>Fusion rules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𝑎𝑏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𝑐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</m:nary>
                    <m:r>
                      <a:rPr lang="en-US" sz="2800" b="0" i="0" smtClean="0">
                        <a:latin typeface="Cambria Math"/>
                        <a:sym typeface="Wingdings" pitchFamily="2" charset="2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Multiple fusion channels for </a:t>
                </a:r>
                <a:br>
                  <a:rPr lang="en-US" sz="2800" dirty="0" smtClean="0"/>
                </a:br>
                <a:r>
                  <a:rPr lang="en-US" sz="2800" dirty="0" smtClean="0"/>
                  <a:t>Non-</a:t>
                </a:r>
                <a:r>
                  <a:rPr lang="en-US" sz="2800" dirty="0" err="1" smtClean="0"/>
                  <a:t>Abelian</a:t>
                </a:r>
                <a:r>
                  <a:rPr lang="en-US" sz="2800" dirty="0" smtClean="0"/>
                  <a:t> statistics</a:t>
                </a:r>
              </a:p>
              <a:p>
                <a:r>
                  <a:rPr lang="en-US" sz="2800" b="1" dirty="0" smtClean="0"/>
                  <a:t>Braiding</a:t>
                </a:r>
                <a:r>
                  <a:rPr lang="en-US" sz="2800" dirty="0" smtClean="0"/>
                  <a:t>: Winding two particles</a:t>
                </a:r>
                <a:br>
                  <a:rPr lang="en-US" sz="2800" dirty="0" smtClean="0"/>
                </a:br>
                <a:r>
                  <a:rPr lang="en-US" sz="2800" dirty="0" smtClean="0"/>
                  <a:t>around each other leads to a unitary </a:t>
                </a:r>
                <a:br>
                  <a:rPr lang="en-US" sz="2800" dirty="0" smtClean="0"/>
                </a:br>
                <a:r>
                  <a:rPr lang="en-US" sz="2800" dirty="0" smtClean="0"/>
                  <a:t>operation in the Hilbert space. From far away,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 looks like a single particle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, so that </a:t>
                </a:r>
                <a:br>
                  <a:rPr lang="en-US" sz="2800" dirty="0" smtClean="0"/>
                </a:br>
                <a:r>
                  <a:rPr lang="en-US" sz="2800" dirty="0" smtClean="0"/>
                  <a:t>the result of braiding is not </a:t>
                </a:r>
                <a:br>
                  <a:rPr lang="en-US" sz="2800" dirty="0" smtClean="0"/>
                </a:br>
                <a:r>
                  <a:rPr lang="en-US" sz="2800" dirty="0" smtClean="0"/>
                  <a:t>observable from far away.</a:t>
                </a:r>
                <a:br>
                  <a:rPr lang="en-US" sz="2800" dirty="0" smtClean="0"/>
                </a:br>
                <a:r>
                  <a:rPr lang="en-US" sz="2800" dirty="0" smtClean="0">
                    <a:sym typeface="Wingdings" pitchFamily="2" charset="2"/>
                  </a:rPr>
                  <a:t>Braiding cannot change the </a:t>
                </a:r>
                <a:br>
                  <a:rPr lang="en-US" sz="2800" dirty="0" smtClean="0">
                    <a:sym typeface="Wingdings" pitchFamily="2" charset="2"/>
                  </a:rPr>
                </a:br>
                <a:r>
                  <a:rPr lang="en-US" sz="2800" dirty="0" smtClean="0">
                    <a:sym typeface="Wingdings" pitchFamily="2" charset="2"/>
                  </a:rPr>
                  <a:t>fusion channel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𝑐</m:t>
                    </m:r>
                  </m:oMath>
                </a14:m>
                <a:r>
                  <a:rPr lang="en-US" sz="2800" dirty="0" smtClean="0"/>
                  <a:t> and has to be </a:t>
                </a:r>
                <a:br>
                  <a:rPr lang="en-US" sz="2800" dirty="0" smtClean="0"/>
                </a:br>
                <a:r>
                  <a:rPr lang="en-US" sz="2800" dirty="0" smtClean="0"/>
                  <a:t>a phase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𝑎𝑏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𝑎𝑏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bSup>
                      </m:sup>
                    </m:sSup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569" y="815926"/>
                <a:ext cx="8382000" cy="5889674"/>
              </a:xfrm>
              <a:blipFill rotWithShape="1">
                <a:blip r:embed="rId2"/>
                <a:stretch>
                  <a:fillRect l="-130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Fractional statistics of quasi-particles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187440" y="1538068"/>
            <a:ext cx="2667000" cy="1905000"/>
            <a:chOff x="6096000" y="1905000"/>
            <a:chExt cx="2667000" cy="1905000"/>
          </a:xfrm>
        </p:grpSpPr>
        <p:sp>
          <p:nvSpPr>
            <p:cNvPr id="5" name="Rectangle 4"/>
            <p:cNvSpPr/>
            <p:nvPr/>
          </p:nvSpPr>
          <p:spPr>
            <a:xfrm>
              <a:off x="6096000" y="1905000"/>
              <a:ext cx="2667000" cy="1905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5397401">
              <a:off x="6937163" y="2988937"/>
              <a:ext cx="113904" cy="889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Oval 6"/>
            <p:cNvSpPr/>
            <p:nvPr/>
          </p:nvSpPr>
          <p:spPr>
            <a:xfrm rot="5397401">
              <a:off x="7198414" y="2760977"/>
              <a:ext cx="113904" cy="889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148206" y="2776354"/>
                  <a:ext cx="2812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206" y="2776354"/>
                  <a:ext cx="28129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553200" y="2609790"/>
              <a:ext cx="1066800" cy="80978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4"/>
            </p:cNvCxnSpPr>
            <p:nvPr/>
          </p:nvCxnSpPr>
          <p:spPr>
            <a:xfrm flipV="1">
              <a:off x="6949657" y="2307009"/>
              <a:ext cx="98898" cy="726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7" idx="5"/>
            </p:cNvCxnSpPr>
            <p:nvPr/>
          </p:nvCxnSpPr>
          <p:spPr>
            <a:xfrm>
              <a:off x="7048555" y="2307009"/>
              <a:ext cx="175405" cy="538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038617" y="1905000"/>
              <a:ext cx="0" cy="402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852893" y="3019462"/>
                  <a:ext cx="3913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893" y="3019462"/>
                  <a:ext cx="391325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738406" y="1905000"/>
                  <a:ext cx="3691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8406" y="1905000"/>
                  <a:ext cx="36914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5468982" y="4605480"/>
            <a:ext cx="3051000" cy="1827000"/>
            <a:chOff x="5468982" y="4605480"/>
            <a:chExt cx="3051000" cy="18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/>
                <p14:cNvContentPartPr/>
                <p14:nvPr/>
              </p14:nvContentPartPr>
              <p14:xfrm>
                <a:off x="5626662" y="5307840"/>
                <a:ext cx="363600" cy="8582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15502" y="5299560"/>
                  <a:ext cx="385200" cy="8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/>
                <p14:cNvContentPartPr/>
                <p14:nvPr/>
              </p14:nvContentPartPr>
              <p14:xfrm>
                <a:off x="5895582" y="5835960"/>
                <a:ext cx="256320" cy="33480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84062" y="5824440"/>
                  <a:ext cx="2797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Ink 34"/>
                <p14:cNvContentPartPr/>
                <p14:nvPr/>
              </p14:nvContentPartPr>
              <p14:xfrm>
                <a:off x="5904942" y="4605480"/>
                <a:ext cx="670320" cy="9338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94502" y="4595400"/>
                  <a:ext cx="691920" cy="9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/>
                <p14:cNvContentPartPr/>
                <p14:nvPr/>
              </p14:nvContentPartPr>
              <p14:xfrm>
                <a:off x="6957942" y="4835880"/>
                <a:ext cx="303120" cy="119556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47862" y="4827240"/>
                  <a:ext cx="323640" cy="12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/>
                <p14:cNvContentPartPr/>
                <p14:nvPr/>
              </p14:nvContentPartPr>
              <p14:xfrm>
                <a:off x="7276542" y="5452200"/>
                <a:ext cx="363960" cy="96228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6822" y="5442480"/>
                  <a:ext cx="382320" cy="9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/>
                <p14:cNvContentPartPr/>
                <p14:nvPr/>
              </p14:nvContentPartPr>
              <p14:xfrm>
                <a:off x="5652222" y="4793040"/>
                <a:ext cx="177840" cy="95940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2142" y="4786200"/>
                  <a:ext cx="195120" cy="9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/>
                <p14:cNvContentPartPr/>
                <p14:nvPr/>
              </p14:nvContentPartPr>
              <p14:xfrm>
                <a:off x="6363582" y="5387400"/>
                <a:ext cx="204840" cy="1008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56382" y="5376600"/>
                  <a:ext cx="222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/>
                <p14:cNvContentPartPr/>
                <p14:nvPr/>
              </p14:nvContentPartPr>
              <p14:xfrm>
                <a:off x="6934542" y="6004800"/>
                <a:ext cx="147240" cy="42228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25542" y="5998680"/>
                  <a:ext cx="1620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/>
                <p14:cNvContentPartPr/>
                <p14:nvPr/>
              </p14:nvContentPartPr>
              <p14:xfrm>
                <a:off x="5468982" y="6254280"/>
                <a:ext cx="168120" cy="171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59982" y="6244560"/>
                  <a:ext cx="181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/>
                <p14:cNvContentPartPr/>
                <p14:nvPr/>
              </p14:nvContentPartPr>
              <p14:xfrm>
                <a:off x="6136422" y="6235560"/>
                <a:ext cx="153000" cy="19692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32822" y="6225840"/>
                  <a:ext cx="166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/>
                <p14:cNvContentPartPr/>
                <p14:nvPr/>
              </p14:nvContentPartPr>
              <p14:xfrm>
                <a:off x="7321182" y="4751280"/>
                <a:ext cx="1198800" cy="87912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11102" y="4742280"/>
                  <a:ext cx="1218600" cy="89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/>
              <p14:cNvContentPartPr/>
              <p14:nvPr/>
            </p14:nvContentPartPr>
            <p14:xfrm>
              <a:off x="8580822" y="1246680"/>
              <a:ext cx="176400" cy="1355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75422" y="1237320"/>
                <a:ext cx="191160" cy="13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/>
              <p14:cNvContentPartPr/>
              <p14:nvPr/>
            </p14:nvContentPartPr>
            <p14:xfrm>
              <a:off x="8801862" y="1064520"/>
              <a:ext cx="190800" cy="2232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95022" y="1054080"/>
                <a:ext cx="208440" cy="244080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Straight Connector 28"/>
          <p:cNvCxnSpPr/>
          <p:nvPr/>
        </p:nvCxnSpPr>
        <p:spPr>
          <a:xfrm>
            <a:off x="8122920" y="2438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22920" y="246001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36988" y="2494672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36988" y="2516282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168640" y="14478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8640" y="146941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82708" y="1504072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182708" y="1525682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83820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Quasi-particles obtain a Berry’s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dirty="0" smtClean="0"/>
                  <a:t> when it’s </a:t>
                </a:r>
                <a:r>
                  <a:rPr lang="en-US" sz="2800" dirty="0" err="1" smtClean="0"/>
                  <a:t>spinned</a:t>
                </a:r>
                <a:r>
                  <a:rPr lang="en-US" sz="2800" dirty="0" smtClean="0"/>
                  <a:t>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r>
                  <a:rPr lang="en-US" sz="2800" dirty="0" smtClean="0"/>
                  <a:t>Spin is required since the braiding of particles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0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 looks like spinning the fused particle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In general the spins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/>
                  <a:t> are related to the braiding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𝑎𝑏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sz="2800" dirty="0" smtClean="0"/>
                  <a:t> (the “pair of pants” diagram):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8382000" cy="5715000"/>
              </a:xfrm>
              <a:blipFill rotWithShape="1">
                <a:blip r:embed="rId2"/>
                <a:stretch>
                  <a:fillRect l="-1236" t="-74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0055"/>
            <a:ext cx="8763000" cy="6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Topological spin of quasi-particles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1130262" y="3887640"/>
              <a:ext cx="2813760" cy="18082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102" y="3878640"/>
                <a:ext cx="2835720" cy="18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/>
              <p14:cNvContentPartPr/>
              <p14:nvPr/>
            </p14:nvContentPartPr>
            <p14:xfrm>
              <a:off x="1304142" y="5002200"/>
              <a:ext cx="524520" cy="7063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4062" y="4996440"/>
                <a:ext cx="54504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90600" y="5867400"/>
                <a:ext cx="41952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𝑎𝑏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       =  2</m:t>
                      </m:r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867400"/>
                <a:ext cx="419525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774599" y="5495865"/>
                <a:ext cx="2812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599" y="5495865"/>
                <a:ext cx="281294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94937" y="5467290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37" y="5467290"/>
                <a:ext cx="391325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447800" y="3743228"/>
                <a:ext cx="3691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743228"/>
                <a:ext cx="36914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944022" y="5364125"/>
                <a:ext cx="2812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22" y="5364125"/>
                <a:ext cx="281294" cy="400110"/>
              </a:xfrm>
              <a:prstGeom prst="rect">
                <a:avLst/>
              </a:prstGeom>
              <a:blipFill rotWithShape="1">
                <a:blip r:embed="rId11"/>
                <a:stretch>
                  <a:fillRect r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696900" y="5364125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900" y="5364125"/>
                <a:ext cx="39132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477064" y="3677528"/>
                <a:ext cx="3691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64" y="3677528"/>
                <a:ext cx="36914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719103" y="3357489"/>
                <a:ext cx="3276600" cy="33715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Examples:</a:t>
                </a:r>
              </a:p>
              <a:p>
                <a:r>
                  <a:rPr lang="en-US" sz="2400" dirty="0" smtClean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/>
                      </a:rPr>
                      <m:t>q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charge particle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1/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Laughlin state: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/>
                <a:r>
                  <a:rPr lang="en-US" sz="2400" dirty="0" smtClean="0"/>
                  <a:t>2. Three particles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(1,</m:t>
                    </m:r>
                    <m:r>
                      <a:rPr lang="en-US" sz="2400" b="0" i="1" smtClean="0">
                        <a:latin typeface="Cambria Math"/>
                      </a:rPr>
                      <m:t>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𝜓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in the </a:t>
                </a:r>
                <a:r>
                  <a:rPr lang="en-US" sz="2400" dirty="0" err="1" smtClean="0"/>
                  <a:t>Ising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anyon</a:t>
                </a:r>
                <a:r>
                  <a:rPr lang="en-US" sz="2400" dirty="0" smtClean="0"/>
                  <a:t> theory</a:t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</a:rPr>
                        <m:t>=(0,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03" y="3357489"/>
                <a:ext cx="3276600" cy="3371500"/>
              </a:xfrm>
              <a:prstGeom prst="rect">
                <a:avLst/>
              </a:prstGeom>
              <a:blipFill rotWithShape="1">
                <a:blip r:embed="rId14"/>
                <a:stretch>
                  <a:fillRect l="-2593" t="-1261" r="-425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9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00335"/>
                <a:ext cx="86868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Topological spin of particles determines the fractional statistics.</a:t>
                </a:r>
              </a:p>
              <a:p>
                <a:r>
                  <a:rPr lang="en-US" sz="2800" dirty="0" smtClean="0"/>
                  <a:t>Moreover, topological spin also determines one of the Modular transformation of the theory on the torus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Spin phase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is the eigenvalue of the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Dehn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twist</a:t>
                </a:r>
                <a:r>
                  <a:rPr lang="en-US" sz="2800" dirty="0" smtClean="0"/>
                  <a:t> operation: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00335"/>
                <a:ext cx="8686800" cy="5715000"/>
              </a:xfrm>
              <a:blipFill rotWithShape="1">
                <a:blip r:embed="rId2"/>
                <a:stretch>
                  <a:fillRect l="-119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433641" y="2180754"/>
            <a:ext cx="8271577" cy="2162646"/>
            <a:chOff x="433641" y="2180754"/>
            <a:chExt cx="8271577" cy="2162646"/>
          </a:xfrm>
        </p:grpSpPr>
        <p:sp>
          <p:nvSpPr>
            <p:cNvPr id="11" name="Donut 10"/>
            <p:cNvSpPr/>
            <p:nvPr/>
          </p:nvSpPr>
          <p:spPr>
            <a:xfrm>
              <a:off x="433641" y="2180754"/>
              <a:ext cx="2057400" cy="2044825"/>
            </a:xfrm>
            <a:prstGeom prst="donut">
              <a:avLst>
                <a:gd name="adj" fmla="val 36223"/>
              </a:avLst>
            </a:prstGeom>
            <a:solidFill>
              <a:srgbClr val="00B0F0"/>
            </a:solidFill>
            <a:scene3d>
              <a:camera prst="isometricOffAxis2Top">
                <a:rot lat="19913807" lon="2079373" rev="18793953"/>
              </a:camera>
              <a:lightRig rig="threePt" dir="t"/>
            </a:scene3d>
            <a:sp3d>
              <a:bevelT w="355600" h="355600"/>
              <a:bevelB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/>
                <p14:cNvContentPartPr/>
                <p14:nvPr/>
              </p14:nvContentPartPr>
              <p14:xfrm>
                <a:off x="548426" y="3323394"/>
                <a:ext cx="710280" cy="51516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7266" y="3311514"/>
                  <a:ext cx="732240" cy="5353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Freeform 23"/>
            <p:cNvSpPr/>
            <p:nvPr/>
          </p:nvSpPr>
          <p:spPr>
            <a:xfrm>
              <a:off x="4035955" y="2522871"/>
              <a:ext cx="1996134" cy="1591929"/>
            </a:xfrm>
            <a:custGeom>
              <a:avLst/>
              <a:gdLst>
                <a:gd name="connsiteX0" fmla="*/ 1031495 w 1947233"/>
                <a:gd name="connsiteY0" fmla="*/ 1471527 h 1626272"/>
                <a:gd name="connsiteX1" fmla="*/ 918953 w 1947233"/>
                <a:gd name="connsiteY1" fmla="*/ 1288647 h 1626272"/>
                <a:gd name="connsiteX2" fmla="*/ 468787 w 1947233"/>
                <a:gd name="connsiteY2" fmla="*/ 979158 h 1626272"/>
                <a:gd name="connsiteX3" fmla="*/ 848615 w 1947233"/>
                <a:gd name="connsiteY3" fmla="*/ 444586 h 1626272"/>
                <a:gd name="connsiteX4" fmla="*/ 1551999 w 1947233"/>
                <a:gd name="connsiteY4" fmla="*/ 768142 h 1626272"/>
                <a:gd name="connsiteX5" fmla="*/ 1284713 w 1947233"/>
                <a:gd name="connsiteY5" fmla="*/ 1358986 h 1626272"/>
                <a:gd name="connsiteX6" fmla="*/ 1256578 w 1947233"/>
                <a:gd name="connsiteY6" fmla="*/ 1401189 h 1626272"/>
                <a:gd name="connsiteX7" fmla="*/ 1608270 w 1947233"/>
                <a:gd name="connsiteY7" fmla="*/ 1429324 h 1626272"/>
                <a:gd name="connsiteX8" fmla="*/ 1945895 w 1947233"/>
                <a:gd name="connsiteY8" fmla="*/ 880684 h 1626272"/>
                <a:gd name="connsiteX9" fmla="*/ 1678608 w 1947233"/>
                <a:gd name="connsiteY9" fmla="*/ 247638 h 1626272"/>
                <a:gd name="connsiteX10" fmla="*/ 651667 w 1947233"/>
                <a:gd name="connsiteY10" fmla="*/ 8487 h 1626272"/>
                <a:gd name="connsiteX11" fmla="*/ 74892 w 1947233"/>
                <a:gd name="connsiteY11" fmla="*/ 514924 h 1626272"/>
                <a:gd name="connsiteX12" fmla="*/ 46756 w 1947233"/>
                <a:gd name="connsiteY12" fmla="*/ 1162038 h 1626272"/>
                <a:gd name="connsiteX13" fmla="*/ 440652 w 1947233"/>
                <a:gd name="connsiteY13" fmla="*/ 1527798 h 1626272"/>
                <a:gd name="connsiteX14" fmla="*/ 806412 w 1947233"/>
                <a:gd name="connsiteY14" fmla="*/ 1626272 h 1626272"/>
                <a:gd name="connsiteX15" fmla="*/ 1073698 w 1947233"/>
                <a:gd name="connsiteY15" fmla="*/ 1527798 h 1626272"/>
                <a:gd name="connsiteX16" fmla="*/ 1031495 w 1947233"/>
                <a:gd name="connsiteY16" fmla="*/ 1471527 h 1626272"/>
                <a:gd name="connsiteX0" fmla="*/ 1031495 w 1947233"/>
                <a:gd name="connsiteY0" fmla="*/ 1471527 h 1626272"/>
                <a:gd name="connsiteX1" fmla="*/ 679802 w 1947233"/>
                <a:gd name="connsiteY1" fmla="*/ 1218308 h 1626272"/>
                <a:gd name="connsiteX2" fmla="*/ 468787 w 1947233"/>
                <a:gd name="connsiteY2" fmla="*/ 979158 h 1626272"/>
                <a:gd name="connsiteX3" fmla="*/ 848615 w 1947233"/>
                <a:gd name="connsiteY3" fmla="*/ 444586 h 1626272"/>
                <a:gd name="connsiteX4" fmla="*/ 1551999 w 1947233"/>
                <a:gd name="connsiteY4" fmla="*/ 768142 h 1626272"/>
                <a:gd name="connsiteX5" fmla="*/ 1284713 w 1947233"/>
                <a:gd name="connsiteY5" fmla="*/ 1358986 h 1626272"/>
                <a:gd name="connsiteX6" fmla="*/ 1256578 w 1947233"/>
                <a:gd name="connsiteY6" fmla="*/ 1401189 h 1626272"/>
                <a:gd name="connsiteX7" fmla="*/ 1608270 w 1947233"/>
                <a:gd name="connsiteY7" fmla="*/ 1429324 h 1626272"/>
                <a:gd name="connsiteX8" fmla="*/ 1945895 w 1947233"/>
                <a:gd name="connsiteY8" fmla="*/ 880684 h 1626272"/>
                <a:gd name="connsiteX9" fmla="*/ 1678608 w 1947233"/>
                <a:gd name="connsiteY9" fmla="*/ 247638 h 1626272"/>
                <a:gd name="connsiteX10" fmla="*/ 651667 w 1947233"/>
                <a:gd name="connsiteY10" fmla="*/ 8487 h 1626272"/>
                <a:gd name="connsiteX11" fmla="*/ 74892 w 1947233"/>
                <a:gd name="connsiteY11" fmla="*/ 514924 h 1626272"/>
                <a:gd name="connsiteX12" fmla="*/ 46756 w 1947233"/>
                <a:gd name="connsiteY12" fmla="*/ 1162038 h 1626272"/>
                <a:gd name="connsiteX13" fmla="*/ 440652 w 1947233"/>
                <a:gd name="connsiteY13" fmla="*/ 1527798 h 1626272"/>
                <a:gd name="connsiteX14" fmla="*/ 806412 w 1947233"/>
                <a:gd name="connsiteY14" fmla="*/ 1626272 h 1626272"/>
                <a:gd name="connsiteX15" fmla="*/ 1073698 w 1947233"/>
                <a:gd name="connsiteY15" fmla="*/ 1527798 h 1626272"/>
                <a:gd name="connsiteX16" fmla="*/ 1031495 w 1947233"/>
                <a:gd name="connsiteY16" fmla="*/ 1471527 h 1626272"/>
                <a:gd name="connsiteX0" fmla="*/ 1031495 w 1947233"/>
                <a:gd name="connsiteY0" fmla="*/ 1471527 h 1560107"/>
                <a:gd name="connsiteX1" fmla="*/ 679802 w 1947233"/>
                <a:gd name="connsiteY1" fmla="*/ 1218308 h 1560107"/>
                <a:gd name="connsiteX2" fmla="*/ 468787 w 1947233"/>
                <a:gd name="connsiteY2" fmla="*/ 979158 h 1560107"/>
                <a:gd name="connsiteX3" fmla="*/ 848615 w 1947233"/>
                <a:gd name="connsiteY3" fmla="*/ 444586 h 1560107"/>
                <a:gd name="connsiteX4" fmla="*/ 1551999 w 1947233"/>
                <a:gd name="connsiteY4" fmla="*/ 768142 h 1560107"/>
                <a:gd name="connsiteX5" fmla="*/ 1284713 w 1947233"/>
                <a:gd name="connsiteY5" fmla="*/ 1358986 h 1560107"/>
                <a:gd name="connsiteX6" fmla="*/ 1256578 w 1947233"/>
                <a:gd name="connsiteY6" fmla="*/ 1401189 h 1560107"/>
                <a:gd name="connsiteX7" fmla="*/ 1608270 w 1947233"/>
                <a:gd name="connsiteY7" fmla="*/ 1429324 h 1560107"/>
                <a:gd name="connsiteX8" fmla="*/ 1945895 w 1947233"/>
                <a:gd name="connsiteY8" fmla="*/ 880684 h 1560107"/>
                <a:gd name="connsiteX9" fmla="*/ 1678608 w 1947233"/>
                <a:gd name="connsiteY9" fmla="*/ 247638 h 1560107"/>
                <a:gd name="connsiteX10" fmla="*/ 651667 w 1947233"/>
                <a:gd name="connsiteY10" fmla="*/ 8487 h 1560107"/>
                <a:gd name="connsiteX11" fmla="*/ 74892 w 1947233"/>
                <a:gd name="connsiteY11" fmla="*/ 514924 h 1560107"/>
                <a:gd name="connsiteX12" fmla="*/ 46756 w 1947233"/>
                <a:gd name="connsiteY12" fmla="*/ 1162038 h 1560107"/>
                <a:gd name="connsiteX13" fmla="*/ 440652 w 1947233"/>
                <a:gd name="connsiteY13" fmla="*/ 1527798 h 1560107"/>
                <a:gd name="connsiteX14" fmla="*/ 651667 w 1947233"/>
                <a:gd name="connsiteY14" fmla="*/ 1541865 h 1560107"/>
                <a:gd name="connsiteX15" fmla="*/ 1073698 w 1947233"/>
                <a:gd name="connsiteY15" fmla="*/ 1527798 h 1560107"/>
                <a:gd name="connsiteX16" fmla="*/ 1031495 w 1947233"/>
                <a:gd name="connsiteY16" fmla="*/ 1471527 h 1560107"/>
                <a:gd name="connsiteX0" fmla="*/ 1031495 w 1947233"/>
                <a:gd name="connsiteY0" fmla="*/ 1471527 h 1560107"/>
                <a:gd name="connsiteX1" fmla="*/ 679802 w 1947233"/>
                <a:gd name="connsiteY1" fmla="*/ 1218308 h 1560107"/>
                <a:gd name="connsiteX2" fmla="*/ 468787 w 1947233"/>
                <a:gd name="connsiteY2" fmla="*/ 979158 h 1560107"/>
                <a:gd name="connsiteX3" fmla="*/ 848615 w 1947233"/>
                <a:gd name="connsiteY3" fmla="*/ 444586 h 1560107"/>
                <a:gd name="connsiteX4" fmla="*/ 1551999 w 1947233"/>
                <a:gd name="connsiteY4" fmla="*/ 768142 h 1560107"/>
                <a:gd name="connsiteX5" fmla="*/ 1284713 w 1947233"/>
                <a:gd name="connsiteY5" fmla="*/ 1358986 h 1560107"/>
                <a:gd name="connsiteX6" fmla="*/ 1256578 w 1947233"/>
                <a:gd name="connsiteY6" fmla="*/ 1401189 h 1560107"/>
                <a:gd name="connsiteX7" fmla="*/ 1608270 w 1947233"/>
                <a:gd name="connsiteY7" fmla="*/ 1429324 h 1560107"/>
                <a:gd name="connsiteX8" fmla="*/ 1945895 w 1947233"/>
                <a:gd name="connsiteY8" fmla="*/ 880684 h 1560107"/>
                <a:gd name="connsiteX9" fmla="*/ 1678608 w 1947233"/>
                <a:gd name="connsiteY9" fmla="*/ 247638 h 1560107"/>
                <a:gd name="connsiteX10" fmla="*/ 651667 w 1947233"/>
                <a:gd name="connsiteY10" fmla="*/ 8487 h 1560107"/>
                <a:gd name="connsiteX11" fmla="*/ 74892 w 1947233"/>
                <a:gd name="connsiteY11" fmla="*/ 514924 h 1560107"/>
                <a:gd name="connsiteX12" fmla="*/ 46756 w 1947233"/>
                <a:gd name="connsiteY12" fmla="*/ 1162038 h 1560107"/>
                <a:gd name="connsiteX13" fmla="*/ 440652 w 1947233"/>
                <a:gd name="connsiteY13" fmla="*/ 1527798 h 1560107"/>
                <a:gd name="connsiteX14" fmla="*/ 651667 w 1947233"/>
                <a:gd name="connsiteY14" fmla="*/ 1541865 h 1560107"/>
                <a:gd name="connsiteX15" fmla="*/ 890818 w 1947233"/>
                <a:gd name="connsiteY15" fmla="*/ 1485595 h 1560107"/>
                <a:gd name="connsiteX16" fmla="*/ 1031495 w 1947233"/>
                <a:gd name="connsiteY16" fmla="*/ 1471527 h 1560107"/>
                <a:gd name="connsiteX0" fmla="*/ 947088 w 1947233"/>
                <a:gd name="connsiteY0" fmla="*/ 1471527 h 1560107"/>
                <a:gd name="connsiteX1" fmla="*/ 679802 w 1947233"/>
                <a:gd name="connsiteY1" fmla="*/ 1218308 h 1560107"/>
                <a:gd name="connsiteX2" fmla="*/ 468787 w 1947233"/>
                <a:gd name="connsiteY2" fmla="*/ 979158 h 1560107"/>
                <a:gd name="connsiteX3" fmla="*/ 848615 w 1947233"/>
                <a:gd name="connsiteY3" fmla="*/ 444586 h 1560107"/>
                <a:gd name="connsiteX4" fmla="*/ 1551999 w 1947233"/>
                <a:gd name="connsiteY4" fmla="*/ 768142 h 1560107"/>
                <a:gd name="connsiteX5" fmla="*/ 1284713 w 1947233"/>
                <a:gd name="connsiteY5" fmla="*/ 1358986 h 1560107"/>
                <a:gd name="connsiteX6" fmla="*/ 1256578 w 1947233"/>
                <a:gd name="connsiteY6" fmla="*/ 1401189 h 1560107"/>
                <a:gd name="connsiteX7" fmla="*/ 1608270 w 1947233"/>
                <a:gd name="connsiteY7" fmla="*/ 1429324 h 1560107"/>
                <a:gd name="connsiteX8" fmla="*/ 1945895 w 1947233"/>
                <a:gd name="connsiteY8" fmla="*/ 880684 h 1560107"/>
                <a:gd name="connsiteX9" fmla="*/ 1678608 w 1947233"/>
                <a:gd name="connsiteY9" fmla="*/ 247638 h 1560107"/>
                <a:gd name="connsiteX10" fmla="*/ 651667 w 1947233"/>
                <a:gd name="connsiteY10" fmla="*/ 8487 h 1560107"/>
                <a:gd name="connsiteX11" fmla="*/ 74892 w 1947233"/>
                <a:gd name="connsiteY11" fmla="*/ 514924 h 1560107"/>
                <a:gd name="connsiteX12" fmla="*/ 46756 w 1947233"/>
                <a:gd name="connsiteY12" fmla="*/ 1162038 h 1560107"/>
                <a:gd name="connsiteX13" fmla="*/ 440652 w 1947233"/>
                <a:gd name="connsiteY13" fmla="*/ 1527798 h 1560107"/>
                <a:gd name="connsiteX14" fmla="*/ 651667 w 1947233"/>
                <a:gd name="connsiteY14" fmla="*/ 1541865 h 1560107"/>
                <a:gd name="connsiteX15" fmla="*/ 890818 w 1947233"/>
                <a:gd name="connsiteY15" fmla="*/ 1485595 h 1560107"/>
                <a:gd name="connsiteX16" fmla="*/ 947088 w 1947233"/>
                <a:gd name="connsiteY16" fmla="*/ 1471527 h 1560107"/>
                <a:gd name="connsiteX0" fmla="*/ 947088 w 1947233"/>
                <a:gd name="connsiteY0" fmla="*/ 1471527 h 1560107"/>
                <a:gd name="connsiteX1" fmla="*/ 679802 w 1947233"/>
                <a:gd name="connsiteY1" fmla="*/ 1218308 h 1560107"/>
                <a:gd name="connsiteX2" fmla="*/ 468787 w 1947233"/>
                <a:gd name="connsiteY2" fmla="*/ 979158 h 1560107"/>
                <a:gd name="connsiteX3" fmla="*/ 848615 w 1947233"/>
                <a:gd name="connsiteY3" fmla="*/ 444586 h 1560107"/>
                <a:gd name="connsiteX4" fmla="*/ 1246276 w 1947233"/>
                <a:gd name="connsiteY4" fmla="*/ 486161 h 1560107"/>
                <a:gd name="connsiteX5" fmla="*/ 1551999 w 1947233"/>
                <a:gd name="connsiteY5" fmla="*/ 768142 h 1560107"/>
                <a:gd name="connsiteX6" fmla="*/ 1284713 w 1947233"/>
                <a:gd name="connsiteY6" fmla="*/ 1358986 h 1560107"/>
                <a:gd name="connsiteX7" fmla="*/ 1256578 w 1947233"/>
                <a:gd name="connsiteY7" fmla="*/ 1401189 h 1560107"/>
                <a:gd name="connsiteX8" fmla="*/ 1608270 w 1947233"/>
                <a:gd name="connsiteY8" fmla="*/ 1429324 h 1560107"/>
                <a:gd name="connsiteX9" fmla="*/ 1945895 w 1947233"/>
                <a:gd name="connsiteY9" fmla="*/ 880684 h 1560107"/>
                <a:gd name="connsiteX10" fmla="*/ 1678608 w 1947233"/>
                <a:gd name="connsiteY10" fmla="*/ 247638 h 1560107"/>
                <a:gd name="connsiteX11" fmla="*/ 651667 w 1947233"/>
                <a:gd name="connsiteY11" fmla="*/ 8487 h 1560107"/>
                <a:gd name="connsiteX12" fmla="*/ 74892 w 1947233"/>
                <a:gd name="connsiteY12" fmla="*/ 514924 h 1560107"/>
                <a:gd name="connsiteX13" fmla="*/ 46756 w 1947233"/>
                <a:gd name="connsiteY13" fmla="*/ 1162038 h 1560107"/>
                <a:gd name="connsiteX14" fmla="*/ 440652 w 1947233"/>
                <a:gd name="connsiteY14" fmla="*/ 1527798 h 1560107"/>
                <a:gd name="connsiteX15" fmla="*/ 651667 w 1947233"/>
                <a:gd name="connsiteY15" fmla="*/ 1541865 h 1560107"/>
                <a:gd name="connsiteX16" fmla="*/ 890818 w 1947233"/>
                <a:gd name="connsiteY16" fmla="*/ 1485595 h 1560107"/>
                <a:gd name="connsiteX17" fmla="*/ 947088 w 1947233"/>
                <a:gd name="connsiteY17" fmla="*/ 1471527 h 1560107"/>
                <a:gd name="connsiteX0" fmla="*/ 947088 w 1947233"/>
                <a:gd name="connsiteY0" fmla="*/ 1471527 h 1560107"/>
                <a:gd name="connsiteX1" fmla="*/ 679802 w 1947233"/>
                <a:gd name="connsiteY1" fmla="*/ 1218308 h 1560107"/>
                <a:gd name="connsiteX2" fmla="*/ 468787 w 1947233"/>
                <a:gd name="connsiteY2" fmla="*/ 979158 h 1560107"/>
                <a:gd name="connsiteX3" fmla="*/ 486621 w 1947233"/>
                <a:gd name="connsiteY3" fmla="*/ 669041 h 1560107"/>
                <a:gd name="connsiteX4" fmla="*/ 848615 w 1947233"/>
                <a:gd name="connsiteY4" fmla="*/ 444586 h 1560107"/>
                <a:gd name="connsiteX5" fmla="*/ 1246276 w 1947233"/>
                <a:gd name="connsiteY5" fmla="*/ 486161 h 1560107"/>
                <a:gd name="connsiteX6" fmla="*/ 1551999 w 1947233"/>
                <a:gd name="connsiteY6" fmla="*/ 768142 h 1560107"/>
                <a:gd name="connsiteX7" fmla="*/ 1284713 w 1947233"/>
                <a:gd name="connsiteY7" fmla="*/ 1358986 h 1560107"/>
                <a:gd name="connsiteX8" fmla="*/ 1256578 w 1947233"/>
                <a:gd name="connsiteY8" fmla="*/ 1401189 h 1560107"/>
                <a:gd name="connsiteX9" fmla="*/ 1608270 w 1947233"/>
                <a:gd name="connsiteY9" fmla="*/ 1429324 h 1560107"/>
                <a:gd name="connsiteX10" fmla="*/ 1945895 w 1947233"/>
                <a:gd name="connsiteY10" fmla="*/ 880684 h 1560107"/>
                <a:gd name="connsiteX11" fmla="*/ 1678608 w 1947233"/>
                <a:gd name="connsiteY11" fmla="*/ 247638 h 1560107"/>
                <a:gd name="connsiteX12" fmla="*/ 651667 w 1947233"/>
                <a:gd name="connsiteY12" fmla="*/ 8487 h 1560107"/>
                <a:gd name="connsiteX13" fmla="*/ 74892 w 1947233"/>
                <a:gd name="connsiteY13" fmla="*/ 514924 h 1560107"/>
                <a:gd name="connsiteX14" fmla="*/ 46756 w 1947233"/>
                <a:gd name="connsiteY14" fmla="*/ 1162038 h 1560107"/>
                <a:gd name="connsiteX15" fmla="*/ 440652 w 1947233"/>
                <a:gd name="connsiteY15" fmla="*/ 1527798 h 1560107"/>
                <a:gd name="connsiteX16" fmla="*/ 651667 w 1947233"/>
                <a:gd name="connsiteY16" fmla="*/ 1541865 h 1560107"/>
                <a:gd name="connsiteX17" fmla="*/ 890818 w 1947233"/>
                <a:gd name="connsiteY17" fmla="*/ 1485595 h 1560107"/>
                <a:gd name="connsiteX18" fmla="*/ 947088 w 1947233"/>
                <a:gd name="connsiteY18" fmla="*/ 1471527 h 1560107"/>
                <a:gd name="connsiteX0" fmla="*/ 982445 w 1982590"/>
                <a:gd name="connsiteY0" fmla="*/ 1470175 h 1558755"/>
                <a:gd name="connsiteX1" fmla="*/ 715159 w 1982590"/>
                <a:gd name="connsiteY1" fmla="*/ 1216956 h 1558755"/>
                <a:gd name="connsiteX2" fmla="*/ 504144 w 1982590"/>
                <a:gd name="connsiteY2" fmla="*/ 977806 h 1558755"/>
                <a:gd name="connsiteX3" fmla="*/ 521978 w 1982590"/>
                <a:gd name="connsiteY3" fmla="*/ 667689 h 1558755"/>
                <a:gd name="connsiteX4" fmla="*/ 883972 w 1982590"/>
                <a:gd name="connsiteY4" fmla="*/ 443234 h 1558755"/>
                <a:gd name="connsiteX5" fmla="*/ 1281633 w 1982590"/>
                <a:gd name="connsiteY5" fmla="*/ 484809 h 1558755"/>
                <a:gd name="connsiteX6" fmla="*/ 1587356 w 1982590"/>
                <a:gd name="connsiteY6" fmla="*/ 766790 h 1558755"/>
                <a:gd name="connsiteX7" fmla="*/ 1320070 w 1982590"/>
                <a:gd name="connsiteY7" fmla="*/ 1357634 h 1558755"/>
                <a:gd name="connsiteX8" fmla="*/ 1291935 w 1982590"/>
                <a:gd name="connsiteY8" fmla="*/ 1399837 h 1558755"/>
                <a:gd name="connsiteX9" fmla="*/ 1643627 w 1982590"/>
                <a:gd name="connsiteY9" fmla="*/ 1427972 h 1558755"/>
                <a:gd name="connsiteX10" fmla="*/ 1981252 w 1982590"/>
                <a:gd name="connsiteY10" fmla="*/ 879332 h 1558755"/>
                <a:gd name="connsiteX11" fmla="*/ 1713965 w 1982590"/>
                <a:gd name="connsiteY11" fmla="*/ 246286 h 1558755"/>
                <a:gd name="connsiteX12" fmla="*/ 687024 w 1982590"/>
                <a:gd name="connsiteY12" fmla="*/ 7135 h 1558755"/>
                <a:gd name="connsiteX13" fmla="*/ 53978 w 1982590"/>
                <a:gd name="connsiteY13" fmla="*/ 485437 h 1558755"/>
                <a:gd name="connsiteX14" fmla="*/ 82113 w 1982590"/>
                <a:gd name="connsiteY14" fmla="*/ 1160686 h 1558755"/>
                <a:gd name="connsiteX15" fmla="*/ 476009 w 1982590"/>
                <a:gd name="connsiteY15" fmla="*/ 1526446 h 1558755"/>
                <a:gd name="connsiteX16" fmla="*/ 687024 w 1982590"/>
                <a:gd name="connsiteY16" fmla="*/ 1540513 h 1558755"/>
                <a:gd name="connsiteX17" fmla="*/ 926175 w 1982590"/>
                <a:gd name="connsiteY17" fmla="*/ 1484243 h 1558755"/>
                <a:gd name="connsiteX18" fmla="*/ 982445 w 1982590"/>
                <a:gd name="connsiteY18" fmla="*/ 1470175 h 1558755"/>
                <a:gd name="connsiteX0" fmla="*/ 982445 w 1981844"/>
                <a:gd name="connsiteY0" fmla="*/ 1503349 h 1591929"/>
                <a:gd name="connsiteX1" fmla="*/ 715159 w 1981844"/>
                <a:gd name="connsiteY1" fmla="*/ 1250130 h 1591929"/>
                <a:gd name="connsiteX2" fmla="*/ 504144 w 1981844"/>
                <a:gd name="connsiteY2" fmla="*/ 1010980 h 1591929"/>
                <a:gd name="connsiteX3" fmla="*/ 521978 w 1981844"/>
                <a:gd name="connsiteY3" fmla="*/ 700863 h 1591929"/>
                <a:gd name="connsiteX4" fmla="*/ 883972 w 1981844"/>
                <a:gd name="connsiteY4" fmla="*/ 476408 h 1591929"/>
                <a:gd name="connsiteX5" fmla="*/ 1281633 w 1981844"/>
                <a:gd name="connsiteY5" fmla="*/ 517983 h 1591929"/>
                <a:gd name="connsiteX6" fmla="*/ 1587356 w 1981844"/>
                <a:gd name="connsiteY6" fmla="*/ 799964 h 1591929"/>
                <a:gd name="connsiteX7" fmla="*/ 1320070 w 1981844"/>
                <a:gd name="connsiteY7" fmla="*/ 1390808 h 1591929"/>
                <a:gd name="connsiteX8" fmla="*/ 1291935 w 1981844"/>
                <a:gd name="connsiteY8" fmla="*/ 1433011 h 1591929"/>
                <a:gd name="connsiteX9" fmla="*/ 1643627 w 1981844"/>
                <a:gd name="connsiteY9" fmla="*/ 1461146 h 1591929"/>
                <a:gd name="connsiteX10" fmla="*/ 1981252 w 1981844"/>
                <a:gd name="connsiteY10" fmla="*/ 912506 h 1591929"/>
                <a:gd name="connsiteX11" fmla="*/ 1713965 w 1981844"/>
                <a:gd name="connsiteY11" fmla="*/ 279460 h 1591929"/>
                <a:gd name="connsiteX12" fmla="*/ 1295701 w 1981844"/>
                <a:gd name="connsiteY12" fmla="*/ 53750 h 1591929"/>
                <a:gd name="connsiteX13" fmla="*/ 687024 w 1981844"/>
                <a:gd name="connsiteY13" fmla="*/ 40309 h 1591929"/>
                <a:gd name="connsiteX14" fmla="*/ 53978 w 1981844"/>
                <a:gd name="connsiteY14" fmla="*/ 518611 h 1591929"/>
                <a:gd name="connsiteX15" fmla="*/ 82113 w 1981844"/>
                <a:gd name="connsiteY15" fmla="*/ 1193860 h 1591929"/>
                <a:gd name="connsiteX16" fmla="*/ 476009 w 1981844"/>
                <a:gd name="connsiteY16" fmla="*/ 1559620 h 1591929"/>
                <a:gd name="connsiteX17" fmla="*/ 687024 w 1981844"/>
                <a:gd name="connsiteY17" fmla="*/ 1573687 h 1591929"/>
                <a:gd name="connsiteX18" fmla="*/ 926175 w 1981844"/>
                <a:gd name="connsiteY18" fmla="*/ 1517417 h 1591929"/>
                <a:gd name="connsiteX19" fmla="*/ 982445 w 1981844"/>
                <a:gd name="connsiteY19" fmla="*/ 1503349 h 1591929"/>
                <a:gd name="connsiteX0" fmla="*/ 982445 w 2003407"/>
                <a:gd name="connsiteY0" fmla="*/ 1503349 h 1591929"/>
                <a:gd name="connsiteX1" fmla="*/ 715159 w 2003407"/>
                <a:gd name="connsiteY1" fmla="*/ 1250130 h 1591929"/>
                <a:gd name="connsiteX2" fmla="*/ 504144 w 2003407"/>
                <a:gd name="connsiteY2" fmla="*/ 1010980 h 1591929"/>
                <a:gd name="connsiteX3" fmla="*/ 521978 w 2003407"/>
                <a:gd name="connsiteY3" fmla="*/ 700863 h 1591929"/>
                <a:gd name="connsiteX4" fmla="*/ 883972 w 2003407"/>
                <a:gd name="connsiteY4" fmla="*/ 476408 h 1591929"/>
                <a:gd name="connsiteX5" fmla="*/ 1281633 w 2003407"/>
                <a:gd name="connsiteY5" fmla="*/ 517983 h 1591929"/>
                <a:gd name="connsiteX6" fmla="*/ 1587356 w 2003407"/>
                <a:gd name="connsiteY6" fmla="*/ 799964 h 1591929"/>
                <a:gd name="connsiteX7" fmla="*/ 1320070 w 2003407"/>
                <a:gd name="connsiteY7" fmla="*/ 1390808 h 1591929"/>
                <a:gd name="connsiteX8" fmla="*/ 1291935 w 2003407"/>
                <a:gd name="connsiteY8" fmla="*/ 1433011 h 1591929"/>
                <a:gd name="connsiteX9" fmla="*/ 1643627 w 2003407"/>
                <a:gd name="connsiteY9" fmla="*/ 1461146 h 1591929"/>
                <a:gd name="connsiteX10" fmla="*/ 1981252 w 2003407"/>
                <a:gd name="connsiteY10" fmla="*/ 912506 h 1591929"/>
                <a:gd name="connsiteX11" fmla="*/ 1942815 w 2003407"/>
                <a:gd name="connsiteY11" fmla="*/ 574254 h 1591929"/>
                <a:gd name="connsiteX12" fmla="*/ 1713965 w 2003407"/>
                <a:gd name="connsiteY12" fmla="*/ 279460 h 1591929"/>
                <a:gd name="connsiteX13" fmla="*/ 1295701 w 2003407"/>
                <a:gd name="connsiteY13" fmla="*/ 53750 h 1591929"/>
                <a:gd name="connsiteX14" fmla="*/ 687024 w 2003407"/>
                <a:gd name="connsiteY14" fmla="*/ 40309 h 1591929"/>
                <a:gd name="connsiteX15" fmla="*/ 53978 w 2003407"/>
                <a:gd name="connsiteY15" fmla="*/ 518611 h 1591929"/>
                <a:gd name="connsiteX16" fmla="*/ 82113 w 2003407"/>
                <a:gd name="connsiteY16" fmla="*/ 1193860 h 1591929"/>
                <a:gd name="connsiteX17" fmla="*/ 476009 w 2003407"/>
                <a:gd name="connsiteY17" fmla="*/ 1559620 h 1591929"/>
                <a:gd name="connsiteX18" fmla="*/ 687024 w 2003407"/>
                <a:gd name="connsiteY18" fmla="*/ 1573687 h 1591929"/>
                <a:gd name="connsiteX19" fmla="*/ 926175 w 2003407"/>
                <a:gd name="connsiteY19" fmla="*/ 1517417 h 1591929"/>
                <a:gd name="connsiteX20" fmla="*/ 982445 w 2003407"/>
                <a:gd name="connsiteY20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521978 w 1996134"/>
                <a:gd name="connsiteY3" fmla="*/ 700863 h 1591929"/>
                <a:gd name="connsiteX4" fmla="*/ 883972 w 1996134"/>
                <a:gd name="connsiteY4" fmla="*/ 476408 h 1591929"/>
                <a:gd name="connsiteX5" fmla="*/ 1281633 w 1996134"/>
                <a:gd name="connsiteY5" fmla="*/ 517983 h 1591929"/>
                <a:gd name="connsiteX6" fmla="*/ 1587356 w 1996134"/>
                <a:gd name="connsiteY6" fmla="*/ 799964 h 1591929"/>
                <a:gd name="connsiteX7" fmla="*/ 1320070 w 1996134"/>
                <a:gd name="connsiteY7" fmla="*/ 1390808 h 1591929"/>
                <a:gd name="connsiteX8" fmla="*/ 1291935 w 1996134"/>
                <a:gd name="connsiteY8" fmla="*/ 1433011 h 1591929"/>
                <a:gd name="connsiteX9" fmla="*/ 1742100 w 1996134"/>
                <a:gd name="connsiteY9" fmla="*/ 1362672 h 1591929"/>
                <a:gd name="connsiteX10" fmla="*/ 1981252 w 1996134"/>
                <a:gd name="connsiteY10" fmla="*/ 912506 h 1591929"/>
                <a:gd name="connsiteX11" fmla="*/ 1942815 w 1996134"/>
                <a:gd name="connsiteY11" fmla="*/ 574254 h 1591929"/>
                <a:gd name="connsiteX12" fmla="*/ 1713965 w 1996134"/>
                <a:gd name="connsiteY12" fmla="*/ 279460 h 1591929"/>
                <a:gd name="connsiteX13" fmla="*/ 1295701 w 1996134"/>
                <a:gd name="connsiteY13" fmla="*/ 53750 h 1591929"/>
                <a:gd name="connsiteX14" fmla="*/ 687024 w 1996134"/>
                <a:gd name="connsiteY14" fmla="*/ 40309 h 1591929"/>
                <a:gd name="connsiteX15" fmla="*/ 53978 w 1996134"/>
                <a:gd name="connsiteY15" fmla="*/ 518611 h 1591929"/>
                <a:gd name="connsiteX16" fmla="*/ 82113 w 1996134"/>
                <a:gd name="connsiteY16" fmla="*/ 1193860 h 1591929"/>
                <a:gd name="connsiteX17" fmla="*/ 476009 w 1996134"/>
                <a:gd name="connsiteY17" fmla="*/ 1559620 h 1591929"/>
                <a:gd name="connsiteX18" fmla="*/ 687024 w 1996134"/>
                <a:gd name="connsiteY18" fmla="*/ 1573687 h 1591929"/>
                <a:gd name="connsiteX19" fmla="*/ 926175 w 1996134"/>
                <a:gd name="connsiteY19" fmla="*/ 1517417 h 1591929"/>
                <a:gd name="connsiteX20" fmla="*/ 982445 w 1996134"/>
                <a:gd name="connsiteY20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521978 w 1996134"/>
                <a:gd name="connsiteY3" fmla="*/ 700863 h 1591929"/>
                <a:gd name="connsiteX4" fmla="*/ 883972 w 1996134"/>
                <a:gd name="connsiteY4" fmla="*/ 476408 h 1591929"/>
                <a:gd name="connsiteX5" fmla="*/ 1281633 w 1996134"/>
                <a:gd name="connsiteY5" fmla="*/ 517983 h 1591929"/>
                <a:gd name="connsiteX6" fmla="*/ 1587356 w 1996134"/>
                <a:gd name="connsiteY6" fmla="*/ 799964 h 1591929"/>
                <a:gd name="connsiteX7" fmla="*/ 1320070 w 1996134"/>
                <a:gd name="connsiteY7" fmla="*/ 1390808 h 1591929"/>
                <a:gd name="connsiteX8" fmla="*/ 1291935 w 1996134"/>
                <a:gd name="connsiteY8" fmla="*/ 1433011 h 1591929"/>
                <a:gd name="connsiteX9" fmla="*/ 1742100 w 1996134"/>
                <a:gd name="connsiteY9" fmla="*/ 1362672 h 1591929"/>
                <a:gd name="connsiteX10" fmla="*/ 1981252 w 1996134"/>
                <a:gd name="connsiteY10" fmla="*/ 912506 h 1591929"/>
                <a:gd name="connsiteX11" fmla="*/ 1942815 w 1996134"/>
                <a:gd name="connsiteY11" fmla="*/ 574254 h 1591929"/>
                <a:gd name="connsiteX12" fmla="*/ 1713965 w 1996134"/>
                <a:gd name="connsiteY12" fmla="*/ 279460 h 1591929"/>
                <a:gd name="connsiteX13" fmla="*/ 1295701 w 1996134"/>
                <a:gd name="connsiteY13" fmla="*/ 53750 h 1591929"/>
                <a:gd name="connsiteX14" fmla="*/ 687024 w 1996134"/>
                <a:gd name="connsiteY14" fmla="*/ 40309 h 1591929"/>
                <a:gd name="connsiteX15" fmla="*/ 53978 w 1996134"/>
                <a:gd name="connsiteY15" fmla="*/ 518611 h 1591929"/>
                <a:gd name="connsiteX16" fmla="*/ 82113 w 1996134"/>
                <a:gd name="connsiteY16" fmla="*/ 1193860 h 1591929"/>
                <a:gd name="connsiteX17" fmla="*/ 476009 w 1996134"/>
                <a:gd name="connsiteY17" fmla="*/ 1559620 h 1591929"/>
                <a:gd name="connsiteX18" fmla="*/ 687024 w 1996134"/>
                <a:gd name="connsiteY18" fmla="*/ 1573687 h 1591929"/>
                <a:gd name="connsiteX19" fmla="*/ 926175 w 1996134"/>
                <a:gd name="connsiteY19" fmla="*/ 1517417 h 1591929"/>
                <a:gd name="connsiteX20" fmla="*/ 982445 w 1996134"/>
                <a:gd name="connsiteY20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521978 w 1996134"/>
                <a:gd name="connsiteY3" fmla="*/ 700863 h 1591929"/>
                <a:gd name="connsiteX4" fmla="*/ 883972 w 1996134"/>
                <a:gd name="connsiteY4" fmla="*/ 476408 h 1591929"/>
                <a:gd name="connsiteX5" fmla="*/ 1281633 w 1996134"/>
                <a:gd name="connsiteY5" fmla="*/ 517983 h 1591929"/>
                <a:gd name="connsiteX6" fmla="*/ 1587356 w 1996134"/>
                <a:gd name="connsiteY6" fmla="*/ 799964 h 1591929"/>
                <a:gd name="connsiteX7" fmla="*/ 1320070 w 1996134"/>
                <a:gd name="connsiteY7" fmla="*/ 1390808 h 1591929"/>
                <a:gd name="connsiteX8" fmla="*/ 1291935 w 1996134"/>
                <a:gd name="connsiteY8" fmla="*/ 1433011 h 1591929"/>
                <a:gd name="connsiteX9" fmla="*/ 1742100 w 1996134"/>
                <a:gd name="connsiteY9" fmla="*/ 1362672 h 1591929"/>
                <a:gd name="connsiteX10" fmla="*/ 1981252 w 1996134"/>
                <a:gd name="connsiteY10" fmla="*/ 912506 h 1591929"/>
                <a:gd name="connsiteX11" fmla="*/ 1942815 w 1996134"/>
                <a:gd name="connsiteY11" fmla="*/ 574254 h 1591929"/>
                <a:gd name="connsiteX12" fmla="*/ 1713965 w 1996134"/>
                <a:gd name="connsiteY12" fmla="*/ 279460 h 1591929"/>
                <a:gd name="connsiteX13" fmla="*/ 1295701 w 1996134"/>
                <a:gd name="connsiteY13" fmla="*/ 53750 h 1591929"/>
                <a:gd name="connsiteX14" fmla="*/ 687024 w 1996134"/>
                <a:gd name="connsiteY14" fmla="*/ 40309 h 1591929"/>
                <a:gd name="connsiteX15" fmla="*/ 53978 w 1996134"/>
                <a:gd name="connsiteY15" fmla="*/ 518611 h 1591929"/>
                <a:gd name="connsiteX16" fmla="*/ 82113 w 1996134"/>
                <a:gd name="connsiteY16" fmla="*/ 1193860 h 1591929"/>
                <a:gd name="connsiteX17" fmla="*/ 476009 w 1996134"/>
                <a:gd name="connsiteY17" fmla="*/ 1559620 h 1591929"/>
                <a:gd name="connsiteX18" fmla="*/ 687024 w 1996134"/>
                <a:gd name="connsiteY18" fmla="*/ 1573687 h 1591929"/>
                <a:gd name="connsiteX19" fmla="*/ 926175 w 1996134"/>
                <a:gd name="connsiteY19" fmla="*/ 1517417 h 1591929"/>
                <a:gd name="connsiteX20" fmla="*/ 982445 w 1996134"/>
                <a:gd name="connsiteY20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521978 w 1996134"/>
                <a:gd name="connsiteY3" fmla="*/ 700863 h 1591929"/>
                <a:gd name="connsiteX4" fmla="*/ 883972 w 1996134"/>
                <a:gd name="connsiteY4" fmla="*/ 476408 h 1591929"/>
                <a:gd name="connsiteX5" fmla="*/ 1281633 w 1996134"/>
                <a:gd name="connsiteY5" fmla="*/ 517983 h 1591929"/>
                <a:gd name="connsiteX6" fmla="*/ 1587356 w 1996134"/>
                <a:gd name="connsiteY6" fmla="*/ 799964 h 1591929"/>
                <a:gd name="connsiteX7" fmla="*/ 1506716 w 1996134"/>
                <a:gd name="connsiteY7" fmla="*/ 1108826 h 1591929"/>
                <a:gd name="connsiteX8" fmla="*/ 1320070 w 1996134"/>
                <a:gd name="connsiteY8" fmla="*/ 1390808 h 1591929"/>
                <a:gd name="connsiteX9" fmla="*/ 1291935 w 1996134"/>
                <a:gd name="connsiteY9" fmla="*/ 1433011 h 1591929"/>
                <a:gd name="connsiteX10" fmla="*/ 1742100 w 1996134"/>
                <a:gd name="connsiteY10" fmla="*/ 1362672 h 1591929"/>
                <a:gd name="connsiteX11" fmla="*/ 1981252 w 1996134"/>
                <a:gd name="connsiteY11" fmla="*/ 912506 h 1591929"/>
                <a:gd name="connsiteX12" fmla="*/ 1942815 w 1996134"/>
                <a:gd name="connsiteY12" fmla="*/ 574254 h 1591929"/>
                <a:gd name="connsiteX13" fmla="*/ 1713965 w 1996134"/>
                <a:gd name="connsiteY13" fmla="*/ 279460 h 1591929"/>
                <a:gd name="connsiteX14" fmla="*/ 1295701 w 1996134"/>
                <a:gd name="connsiteY14" fmla="*/ 53750 h 1591929"/>
                <a:gd name="connsiteX15" fmla="*/ 687024 w 1996134"/>
                <a:gd name="connsiteY15" fmla="*/ 40309 h 1591929"/>
                <a:gd name="connsiteX16" fmla="*/ 53978 w 1996134"/>
                <a:gd name="connsiteY16" fmla="*/ 518611 h 1591929"/>
                <a:gd name="connsiteX17" fmla="*/ 82113 w 1996134"/>
                <a:gd name="connsiteY17" fmla="*/ 1193860 h 1591929"/>
                <a:gd name="connsiteX18" fmla="*/ 476009 w 1996134"/>
                <a:gd name="connsiteY18" fmla="*/ 1559620 h 1591929"/>
                <a:gd name="connsiteX19" fmla="*/ 687024 w 1996134"/>
                <a:gd name="connsiteY19" fmla="*/ 1573687 h 1591929"/>
                <a:gd name="connsiteX20" fmla="*/ 926175 w 1996134"/>
                <a:gd name="connsiteY20" fmla="*/ 1517417 h 1591929"/>
                <a:gd name="connsiteX21" fmla="*/ 982445 w 1996134"/>
                <a:gd name="connsiteY21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521978 w 1996134"/>
                <a:gd name="connsiteY3" fmla="*/ 700863 h 1591929"/>
                <a:gd name="connsiteX4" fmla="*/ 883972 w 1996134"/>
                <a:gd name="connsiteY4" fmla="*/ 476408 h 1591929"/>
                <a:gd name="connsiteX5" fmla="*/ 1281633 w 1996134"/>
                <a:gd name="connsiteY5" fmla="*/ 517983 h 1591929"/>
                <a:gd name="connsiteX6" fmla="*/ 1531085 w 1996134"/>
                <a:gd name="connsiteY6" fmla="*/ 799964 h 1591929"/>
                <a:gd name="connsiteX7" fmla="*/ 1506716 w 1996134"/>
                <a:gd name="connsiteY7" fmla="*/ 1108826 h 1591929"/>
                <a:gd name="connsiteX8" fmla="*/ 1320070 w 1996134"/>
                <a:gd name="connsiteY8" fmla="*/ 1390808 h 1591929"/>
                <a:gd name="connsiteX9" fmla="*/ 1291935 w 1996134"/>
                <a:gd name="connsiteY9" fmla="*/ 1433011 h 1591929"/>
                <a:gd name="connsiteX10" fmla="*/ 1742100 w 1996134"/>
                <a:gd name="connsiteY10" fmla="*/ 1362672 h 1591929"/>
                <a:gd name="connsiteX11" fmla="*/ 1981252 w 1996134"/>
                <a:gd name="connsiteY11" fmla="*/ 912506 h 1591929"/>
                <a:gd name="connsiteX12" fmla="*/ 1942815 w 1996134"/>
                <a:gd name="connsiteY12" fmla="*/ 574254 h 1591929"/>
                <a:gd name="connsiteX13" fmla="*/ 1713965 w 1996134"/>
                <a:gd name="connsiteY13" fmla="*/ 279460 h 1591929"/>
                <a:gd name="connsiteX14" fmla="*/ 1295701 w 1996134"/>
                <a:gd name="connsiteY14" fmla="*/ 53750 h 1591929"/>
                <a:gd name="connsiteX15" fmla="*/ 687024 w 1996134"/>
                <a:gd name="connsiteY15" fmla="*/ 40309 h 1591929"/>
                <a:gd name="connsiteX16" fmla="*/ 53978 w 1996134"/>
                <a:gd name="connsiteY16" fmla="*/ 518611 h 1591929"/>
                <a:gd name="connsiteX17" fmla="*/ 82113 w 1996134"/>
                <a:gd name="connsiteY17" fmla="*/ 1193860 h 1591929"/>
                <a:gd name="connsiteX18" fmla="*/ 476009 w 1996134"/>
                <a:gd name="connsiteY18" fmla="*/ 1559620 h 1591929"/>
                <a:gd name="connsiteX19" fmla="*/ 687024 w 1996134"/>
                <a:gd name="connsiteY19" fmla="*/ 1573687 h 1591929"/>
                <a:gd name="connsiteX20" fmla="*/ 926175 w 1996134"/>
                <a:gd name="connsiteY20" fmla="*/ 1517417 h 1591929"/>
                <a:gd name="connsiteX21" fmla="*/ 982445 w 1996134"/>
                <a:gd name="connsiteY21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521978 w 1996134"/>
                <a:gd name="connsiteY3" fmla="*/ 700863 h 1591929"/>
                <a:gd name="connsiteX4" fmla="*/ 883972 w 1996134"/>
                <a:gd name="connsiteY4" fmla="*/ 476408 h 1591929"/>
                <a:gd name="connsiteX5" fmla="*/ 1211294 w 1996134"/>
                <a:gd name="connsiteY5" fmla="*/ 546118 h 1591929"/>
                <a:gd name="connsiteX6" fmla="*/ 1531085 w 1996134"/>
                <a:gd name="connsiteY6" fmla="*/ 799964 h 1591929"/>
                <a:gd name="connsiteX7" fmla="*/ 1506716 w 1996134"/>
                <a:gd name="connsiteY7" fmla="*/ 1108826 h 1591929"/>
                <a:gd name="connsiteX8" fmla="*/ 1320070 w 1996134"/>
                <a:gd name="connsiteY8" fmla="*/ 1390808 h 1591929"/>
                <a:gd name="connsiteX9" fmla="*/ 1291935 w 1996134"/>
                <a:gd name="connsiteY9" fmla="*/ 1433011 h 1591929"/>
                <a:gd name="connsiteX10" fmla="*/ 1742100 w 1996134"/>
                <a:gd name="connsiteY10" fmla="*/ 1362672 h 1591929"/>
                <a:gd name="connsiteX11" fmla="*/ 1981252 w 1996134"/>
                <a:gd name="connsiteY11" fmla="*/ 912506 h 1591929"/>
                <a:gd name="connsiteX12" fmla="*/ 1942815 w 1996134"/>
                <a:gd name="connsiteY12" fmla="*/ 574254 h 1591929"/>
                <a:gd name="connsiteX13" fmla="*/ 1713965 w 1996134"/>
                <a:gd name="connsiteY13" fmla="*/ 279460 h 1591929"/>
                <a:gd name="connsiteX14" fmla="*/ 1295701 w 1996134"/>
                <a:gd name="connsiteY14" fmla="*/ 53750 h 1591929"/>
                <a:gd name="connsiteX15" fmla="*/ 687024 w 1996134"/>
                <a:gd name="connsiteY15" fmla="*/ 40309 h 1591929"/>
                <a:gd name="connsiteX16" fmla="*/ 53978 w 1996134"/>
                <a:gd name="connsiteY16" fmla="*/ 518611 h 1591929"/>
                <a:gd name="connsiteX17" fmla="*/ 82113 w 1996134"/>
                <a:gd name="connsiteY17" fmla="*/ 1193860 h 1591929"/>
                <a:gd name="connsiteX18" fmla="*/ 476009 w 1996134"/>
                <a:gd name="connsiteY18" fmla="*/ 1559620 h 1591929"/>
                <a:gd name="connsiteX19" fmla="*/ 687024 w 1996134"/>
                <a:gd name="connsiteY19" fmla="*/ 1573687 h 1591929"/>
                <a:gd name="connsiteX20" fmla="*/ 926175 w 1996134"/>
                <a:gd name="connsiteY20" fmla="*/ 1517417 h 1591929"/>
                <a:gd name="connsiteX21" fmla="*/ 982445 w 1996134"/>
                <a:gd name="connsiteY21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521978 w 1996134"/>
                <a:gd name="connsiteY3" fmla="*/ 700863 h 1591929"/>
                <a:gd name="connsiteX4" fmla="*/ 898040 w 1996134"/>
                <a:gd name="connsiteY4" fmla="*/ 574882 h 1591929"/>
                <a:gd name="connsiteX5" fmla="*/ 1211294 w 1996134"/>
                <a:gd name="connsiteY5" fmla="*/ 546118 h 1591929"/>
                <a:gd name="connsiteX6" fmla="*/ 1531085 w 1996134"/>
                <a:gd name="connsiteY6" fmla="*/ 799964 h 1591929"/>
                <a:gd name="connsiteX7" fmla="*/ 1506716 w 1996134"/>
                <a:gd name="connsiteY7" fmla="*/ 1108826 h 1591929"/>
                <a:gd name="connsiteX8" fmla="*/ 1320070 w 1996134"/>
                <a:gd name="connsiteY8" fmla="*/ 1390808 h 1591929"/>
                <a:gd name="connsiteX9" fmla="*/ 1291935 w 1996134"/>
                <a:gd name="connsiteY9" fmla="*/ 1433011 h 1591929"/>
                <a:gd name="connsiteX10" fmla="*/ 1742100 w 1996134"/>
                <a:gd name="connsiteY10" fmla="*/ 1362672 h 1591929"/>
                <a:gd name="connsiteX11" fmla="*/ 1981252 w 1996134"/>
                <a:gd name="connsiteY11" fmla="*/ 912506 h 1591929"/>
                <a:gd name="connsiteX12" fmla="*/ 1942815 w 1996134"/>
                <a:gd name="connsiteY12" fmla="*/ 574254 h 1591929"/>
                <a:gd name="connsiteX13" fmla="*/ 1713965 w 1996134"/>
                <a:gd name="connsiteY13" fmla="*/ 279460 h 1591929"/>
                <a:gd name="connsiteX14" fmla="*/ 1295701 w 1996134"/>
                <a:gd name="connsiteY14" fmla="*/ 53750 h 1591929"/>
                <a:gd name="connsiteX15" fmla="*/ 687024 w 1996134"/>
                <a:gd name="connsiteY15" fmla="*/ 40309 h 1591929"/>
                <a:gd name="connsiteX16" fmla="*/ 53978 w 1996134"/>
                <a:gd name="connsiteY16" fmla="*/ 518611 h 1591929"/>
                <a:gd name="connsiteX17" fmla="*/ 82113 w 1996134"/>
                <a:gd name="connsiteY17" fmla="*/ 1193860 h 1591929"/>
                <a:gd name="connsiteX18" fmla="*/ 476009 w 1996134"/>
                <a:gd name="connsiteY18" fmla="*/ 1559620 h 1591929"/>
                <a:gd name="connsiteX19" fmla="*/ 687024 w 1996134"/>
                <a:gd name="connsiteY19" fmla="*/ 1573687 h 1591929"/>
                <a:gd name="connsiteX20" fmla="*/ 926175 w 1996134"/>
                <a:gd name="connsiteY20" fmla="*/ 1517417 h 1591929"/>
                <a:gd name="connsiteX21" fmla="*/ 982445 w 1996134"/>
                <a:gd name="connsiteY21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521978 w 1996134"/>
                <a:gd name="connsiteY3" fmla="*/ 700863 h 1591929"/>
                <a:gd name="connsiteX4" fmla="*/ 841769 w 1996134"/>
                <a:gd name="connsiteY4" fmla="*/ 546747 h 1591929"/>
                <a:gd name="connsiteX5" fmla="*/ 1211294 w 1996134"/>
                <a:gd name="connsiteY5" fmla="*/ 546118 h 1591929"/>
                <a:gd name="connsiteX6" fmla="*/ 1531085 w 1996134"/>
                <a:gd name="connsiteY6" fmla="*/ 799964 h 1591929"/>
                <a:gd name="connsiteX7" fmla="*/ 1506716 w 1996134"/>
                <a:gd name="connsiteY7" fmla="*/ 1108826 h 1591929"/>
                <a:gd name="connsiteX8" fmla="*/ 1320070 w 1996134"/>
                <a:gd name="connsiteY8" fmla="*/ 1390808 h 1591929"/>
                <a:gd name="connsiteX9" fmla="*/ 1291935 w 1996134"/>
                <a:gd name="connsiteY9" fmla="*/ 1433011 h 1591929"/>
                <a:gd name="connsiteX10" fmla="*/ 1742100 w 1996134"/>
                <a:gd name="connsiteY10" fmla="*/ 1362672 h 1591929"/>
                <a:gd name="connsiteX11" fmla="*/ 1981252 w 1996134"/>
                <a:gd name="connsiteY11" fmla="*/ 912506 h 1591929"/>
                <a:gd name="connsiteX12" fmla="*/ 1942815 w 1996134"/>
                <a:gd name="connsiteY12" fmla="*/ 574254 h 1591929"/>
                <a:gd name="connsiteX13" fmla="*/ 1713965 w 1996134"/>
                <a:gd name="connsiteY13" fmla="*/ 279460 h 1591929"/>
                <a:gd name="connsiteX14" fmla="*/ 1295701 w 1996134"/>
                <a:gd name="connsiteY14" fmla="*/ 53750 h 1591929"/>
                <a:gd name="connsiteX15" fmla="*/ 687024 w 1996134"/>
                <a:gd name="connsiteY15" fmla="*/ 40309 h 1591929"/>
                <a:gd name="connsiteX16" fmla="*/ 53978 w 1996134"/>
                <a:gd name="connsiteY16" fmla="*/ 518611 h 1591929"/>
                <a:gd name="connsiteX17" fmla="*/ 82113 w 1996134"/>
                <a:gd name="connsiteY17" fmla="*/ 1193860 h 1591929"/>
                <a:gd name="connsiteX18" fmla="*/ 476009 w 1996134"/>
                <a:gd name="connsiteY18" fmla="*/ 1559620 h 1591929"/>
                <a:gd name="connsiteX19" fmla="*/ 687024 w 1996134"/>
                <a:gd name="connsiteY19" fmla="*/ 1573687 h 1591929"/>
                <a:gd name="connsiteX20" fmla="*/ 926175 w 1996134"/>
                <a:gd name="connsiteY20" fmla="*/ 1517417 h 1591929"/>
                <a:gd name="connsiteX21" fmla="*/ 982445 w 1996134"/>
                <a:gd name="connsiteY21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04144 w 1996134"/>
                <a:gd name="connsiteY2" fmla="*/ 1010980 h 1591929"/>
                <a:gd name="connsiteX3" fmla="*/ 606384 w 1996134"/>
                <a:gd name="connsiteY3" fmla="*/ 714930 h 1591929"/>
                <a:gd name="connsiteX4" fmla="*/ 841769 w 1996134"/>
                <a:gd name="connsiteY4" fmla="*/ 546747 h 1591929"/>
                <a:gd name="connsiteX5" fmla="*/ 1211294 w 1996134"/>
                <a:gd name="connsiteY5" fmla="*/ 546118 h 1591929"/>
                <a:gd name="connsiteX6" fmla="*/ 1531085 w 1996134"/>
                <a:gd name="connsiteY6" fmla="*/ 799964 h 1591929"/>
                <a:gd name="connsiteX7" fmla="*/ 1506716 w 1996134"/>
                <a:gd name="connsiteY7" fmla="*/ 1108826 h 1591929"/>
                <a:gd name="connsiteX8" fmla="*/ 1320070 w 1996134"/>
                <a:gd name="connsiteY8" fmla="*/ 1390808 h 1591929"/>
                <a:gd name="connsiteX9" fmla="*/ 1291935 w 1996134"/>
                <a:gd name="connsiteY9" fmla="*/ 1433011 h 1591929"/>
                <a:gd name="connsiteX10" fmla="*/ 1742100 w 1996134"/>
                <a:gd name="connsiteY10" fmla="*/ 1362672 h 1591929"/>
                <a:gd name="connsiteX11" fmla="*/ 1981252 w 1996134"/>
                <a:gd name="connsiteY11" fmla="*/ 912506 h 1591929"/>
                <a:gd name="connsiteX12" fmla="*/ 1942815 w 1996134"/>
                <a:gd name="connsiteY12" fmla="*/ 574254 h 1591929"/>
                <a:gd name="connsiteX13" fmla="*/ 1713965 w 1996134"/>
                <a:gd name="connsiteY13" fmla="*/ 279460 h 1591929"/>
                <a:gd name="connsiteX14" fmla="*/ 1295701 w 1996134"/>
                <a:gd name="connsiteY14" fmla="*/ 53750 h 1591929"/>
                <a:gd name="connsiteX15" fmla="*/ 687024 w 1996134"/>
                <a:gd name="connsiteY15" fmla="*/ 40309 h 1591929"/>
                <a:gd name="connsiteX16" fmla="*/ 53978 w 1996134"/>
                <a:gd name="connsiteY16" fmla="*/ 518611 h 1591929"/>
                <a:gd name="connsiteX17" fmla="*/ 82113 w 1996134"/>
                <a:gd name="connsiteY17" fmla="*/ 1193860 h 1591929"/>
                <a:gd name="connsiteX18" fmla="*/ 476009 w 1996134"/>
                <a:gd name="connsiteY18" fmla="*/ 1559620 h 1591929"/>
                <a:gd name="connsiteX19" fmla="*/ 687024 w 1996134"/>
                <a:gd name="connsiteY19" fmla="*/ 1573687 h 1591929"/>
                <a:gd name="connsiteX20" fmla="*/ 926175 w 1996134"/>
                <a:gd name="connsiteY20" fmla="*/ 1517417 h 1591929"/>
                <a:gd name="connsiteX21" fmla="*/ 982445 w 1996134"/>
                <a:gd name="connsiteY21" fmla="*/ 1503349 h 1591929"/>
                <a:gd name="connsiteX0" fmla="*/ 982445 w 1996134"/>
                <a:gd name="connsiteY0" fmla="*/ 1503349 h 1591929"/>
                <a:gd name="connsiteX1" fmla="*/ 715159 w 1996134"/>
                <a:gd name="connsiteY1" fmla="*/ 1250130 h 1591929"/>
                <a:gd name="connsiteX2" fmla="*/ 546347 w 1996134"/>
                <a:gd name="connsiteY2" fmla="*/ 1025048 h 1591929"/>
                <a:gd name="connsiteX3" fmla="*/ 606384 w 1996134"/>
                <a:gd name="connsiteY3" fmla="*/ 714930 h 1591929"/>
                <a:gd name="connsiteX4" fmla="*/ 841769 w 1996134"/>
                <a:gd name="connsiteY4" fmla="*/ 546747 h 1591929"/>
                <a:gd name="connsiteX5" fmla="*/ 1211294 w 1996134"/>
                <a:gd name="connsiteY5" fmla="*/ 546118 h 1591929"/>
                <a:gd name="connsiteX6" fmla="*/ 1531085 w 1996134"/>
                <a:gd name="connsiteY6" fmla="*/ 799964 h 1591929"/>
                <a:gd name="connsiteX7" fmla="*/ 1506716 w 1996134"/>
                <a:gd name="connsiteY7" fmla="*/ 1108826 h 1591929"/>
                <a:gd name="connsiteX8" fmla="*/ 1320070 w 1996134"/>
                <a:gd name="connsiteY8" fmla="*/ 1390808 h 1591929"/>
                <a:gd name="connsiteX9" fmla="*/ 1291935 w 1996134"/>
                <a:gd name="connsiteY9" fmla="*/ 1433011 h 1591929"/>
                <a:gd name="connsiteX10" fmla="*/ 1742100 w 1996134"/>
                <a:gd name="connsiteY10" fmla="*/ 1362672 h 1591929"/>
                <a:gd name="connsiteX11" fmla="*/ 1981252 w 1996134"/>
                <a:gd name="connsiteY11" fmla="*/ 912506 h 1591929"/>
                <a:gd name="connsiteX12" fmla="*/ 1942815 w 1996134"/>
                <a:gd name="connsiteY12" fmla="*/ 574254 h 1591929"/>
                <a:gd name="connsiteX13" fmla="*/ 1713965 w 1996134"/>
                <a:gd name="connsiteY13" fmla="*/ 279460 h 1591929"/>
                <a:gd name="connsiteX14" fmla="*/ 1295701 w 1996134"/>
                <a:gd name="connsiteY14" fmla="*/ 53750 h 1591929"/>
                <a:gd name="connsiteX15" fmla="*/ 687024 w 1996134"/>
                <a:gd name="connsiteY15" fmla="*/ 40309 h 1591929"/>
                <a:gd name="connsiteX16" fmla="*/ 53978 w 1996134"/>
                <a:gd name="connsiteY16" fmla="*/ 518611 h 1591929"/>
                <a:gd name="connsiteX17" fmla="*/ 82113 w 1996134"/>
                <a:gd name="connsiteY17" fmla="*/ 1193860 h 1591929"/>
                <a:gd name="connsiteX18" fmla="*/ 476009 w 1996134"/>
                <a:gd name="connsiteY18" fmla="*/ 1559620 h 1591929"/>
                <a:gd name="connsiteX19" fmla="*/ 687024 w 1996134"/>
                <a:gd name="connsiteY19" fmla="*/ 1573687 h 1591929"/>
                <a:gd name="connsiteX20" fmla="*/ 926175 w 1996134"/>
                <a:gd name="connsiteY20" fmla="*/ 1517417 h 1591929"/>
                <a:gd name="connsiteX21" fmla="*/ 982445 w 1996134"/>
                <a:gd name="connsiteY21" fmla="*/ 1503349 h 159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6134" h="1591929">
                  <a:moveTo>
                    <a:pt x="982445" y="1503349"/>
                  </a:moveTo>
                  <a:cubicBezTo>
                    <a:pt x="947276" y="1458801"/>
                    <a:pt x="787842" y="1329847"/>
                    <a:pt x="715159" y="1250130"/>
                  </a:cubicBezTo>
                  <a:cubicBezTo>
                    <a:pt x="642476" y="1170413"/>
                    <a:pt x="564476" y="1114248"/>
                    <a:pt x="546347" y="1025048"/>
                  </a:cubicBezTo>
                  <a:cubicBezTo>
                    <a:pt x="528218" y="935848"/>
                    <a:pt x="543079" y="804025"/>
                    <a:pt x="606384" y="714930"/>
                  </a:cubicBezTo>
                  <a:cubicBezTo>
                    <a:pt x="669689" y="625835"/>
                    <a:pt x="740951" y="574882"/>
                    <a:pt x="841769" y="546747"/>
                  </a:cubicBezTo>
                  <a:cubicBezTo>
                    <a:pt x="942587" y="518612"/>
                    <a:pt x="1094063" y="492192"/>
                    <a:pt x="1211294" y="546118"/>
                  </a:cubicBezTo>
                  <a:cubicBezTo>
                    <a:pt x="1328525" y="600044"/>
                    <a:pt x="1481848" y="706179"/>
                    <a:pt x="1531085" y="799964"/>
                  </a:cubicBezTo>
                  <a:cubicBezTo>
                    <a:pt x="1580322" y="893749"/>
                    <a:pt x="1551264" y="1010352"/>
                    <a:pt x="1506716" y="1108826"/>
                  </a:cubicBezTo>
                  <a:cubicBezTo>
                    <a:pt x="1462168" y="1207300"/>
                    <a:pt x="1355867" y="1336777"/>
                    <a:pt x="1320070" y="1390808"/>
                  </a:cubicBezTo>
                  <a:cubicBezTo>
                    <a:pt x="1284273" y="1444839"/>
                    <a:pt x="1221597" y="1437700"/>
                    <a:pt x="1291935" y="1433011"/>
                  </a:cubicBezTo>
                  <a:cubicBezTo>
                    <a:pt x="1362273" y="1428322"/>
                    <a:pt x="1585010" y="1435355"/>
                    <a:pt x="1742100" y="1362672"/>
                  </a:cubicBezTo>
                  <a:cubicBezTo>
                    <a:pt x="1899190" y="1289989"/>
                    <a:pt x="1947800" y="1043909"/>
                    <a:pt x="1981252" y="912506"/>
                  </a:cubicBezTo>
                  <a:cubicBezTo>
                    <a:pt x="2014704" y="781103"/>
                    <a:pt x="1987363" y="679762"/>
                    <a:pt x="1942815" y="574254"/>
                  </a:cubicBezTo>
                  <a:cubicBezTo>
                    <a:pt x="1898267" y="468746"/>
                    <a:pt x="1821817" y="366211"/>
                    <a:pt x="1713965" y="279460"/>
                  </a:cubicBezTo>
                  <a:cubicBezTo>
                    <a:pt x="1606113" y="192709"/>
                    <a:pt x="1466858" y="93609"/>
                    <a:pt x="1295701" y="53750"/>
                  </a:cubicBezTo>
                  <a:cubicBezTo>
                    <a:pt x="1124544" y="13892"/>
                    <a:pt x="893978" y="-37168"/>
                    <a:pt x="687024" y="40309"/>
                  </a:cubicBezTo>
                  <a:cubicBezTo>
                    <a:pt x="480070" y="117786"/>
                    <a:pt x="154797" y="326352"/>
                    <a:pt x="53978" y="518611"/>
                  </a:cubicBezTo>
                  <a:cubicBezTo>
                    <a:pt x="-46841" y="710870"/>
                    <a:pt x="11775" y="1020359"/>
                    <a:pt x="82113" y="1193860"/>
                  </a:cubicBezTo>
                  <a:cubicBezTo>
                    <a:pt x="152451" y="1367361"/>
                    <a:pt x="375191" y="1496316"/>
                    <a:pt x="476009" y="1559620"/>
                  </a:cubicBezTo>
                  <a:cubicBezTo>
                    <a:pt x="576827" y="1622924"/>
                    <a:pt x="581516" y="1573687"/>
                    <a:pt x="687024" y="1573687"/>
                  </a:cubicBezTo>
                  <a:cubicBezTo>
                    <a:pt x="792532" y="1573687"/>
                    <a:pt x="876938" y="1529140"/>
                    <a:pt x="926175" y="1517417"/>
                  </a:cubicBezTo>
                  <a:cubicBezTo>
                    <a:pt x="975412" y="1505694"/>
                    <a:pt x="1017614" y="1547897"/>
                    <a:pt x="982445" y="1503349"/>
                  </a:cubicBezTo>
                  <a:close/>
                </a:path>
              </a:pathLst>
            </a:custGeom>
            <a:solidFill>
              <a:srgbClr val="00B0F0"/>
            </a:solidFill>
            <a:scene3d>
              <a:camera prst="isometricOffAxis2Top">
                <a:rot lat="19110718" lon="985916" rev="20325779"/>
              </a:camera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819244" y="3988674"/>
              <a:ext cx="304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786415" y="3881735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6415" y="3881735"/>
                  <a:ext cx="43261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31942" y="3420070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942" y="3420070"/>
                  <a:ext cx="43261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 28"/>
                <p14:cNvContentPartPr/>
                <p14:nvPr/>
              </p14:nvContentPartPr>
              <p14:xfrm>
                <a:off x="581186" y="3908394"/>
                <a:ext cx="58320" cy="698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5066" y="3901194"/>
                  <a:ext cx="72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/>
                <p14:cNvContentPartPr/>
                <p14:nvPr/>
              </p14:nvContentPartPr>
              <p14:xfrm>
                <a:off x="703226" y="3976794"/>
                <a:ext cx="68400" cy="457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4586" y="3970314"/>
                  <a:ext cx="8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Ink 30"/>
                <p14:cNvContentPartPr/>
                <p14:nvPr/>
              </p14:nvContentPartPr>
              <p14:xfrm>
                <a:off x="834266" y="4018914"/>
                <a:ext cx="44640" cy="2700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1026" y="4015674"/>
                  <a:ext cx="56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/>
                <p14:cNvContentPartPr/>
                <p14:nvPr/>
              </p14:nvContentPartPr>
              <p14:xfrm>
                <a:off x="955946" y="4015674"/>
                <a:ext cx="51480" cy="1044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2346" y="4012074"/>
                  <a:ext cx="58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/>
                <p14:cNvContentPartPr/>
                <p14:nvPr/>
              </p14:nvContentPartPr>
              <p14:xfrm>
                <a:off x="1097786" y="3920634"/>
                <a:ext cx="55080" cy="3420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2386" y="3914514"/>
                  <a:ext cx="66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/>
                <p14:cNvContentPartPr/>
                <p14:nvPr/>
              </p14:nvContentPartPr>
              <p14:xfrm>
                <a:off x="1208666" y="3793554"/>
                <a:ext cx="7920" cy="518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02186" y="3789234"/>
                  <a:ext cx="25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/>
                <p14:cNvContentPartPr/>
                <p14:nvPr/>
              </p14:nvContentPartPr>
              <p14:xfrm>
                <a:off x="1233146" y="3683034"/>
                <a:ext cx="8640" cy="3312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26666" y="3680514"/>
                  <a:ext cx="23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Ink 35"/>
                <p14:cNvContentPartPr/>
                <p14:nvPr/>
              </p14:nvContentPartPr>
              <p14:xfrm>
                <a:off x="1270226" y="3545514"/>
                <a:ext cx="9720" cy="5688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60866" y="3536154"/>
                  <a:ext cx="29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Ink 36"/>
                <p14:cNvContentPartPr/>
                <p14:nvPr/>
              </p14:nvContentPartPr>
              <p14:xfrm>
                <a:off x="1290026" y="3500514"/>
                <a:ext cx="360" cy="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80306" y="3490794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8" name="Left-Right Arrow 37"/>
            <p:cNvSpPr/>
            <p:nvPr/>
          </p:nvSpPr>
          <p:spPr>
            <a:xfrm>
              <a:off x="2990444" y="3323394"/>
              <a:ext cx="685800" cy="39276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6343244" y="3323394"/>
              <a:ext cx="685800" cy="39276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181444" y="2180754"/>
              <a:ext cx="1523774" cy="152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Top">
                <a:rot lat="18326064" lon="1279071" rev="20145082"/>
              </a:camera>
              <a:lightRig rig="threePt" dir="t"/>
            </a:scene3d>
            <a:sp3d>
              <a:bevelT w="635000" h="635000"/>
              <a:bevelB w="63500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397401">
              <a:off x="7537190" y="3260082"/>
              <a:ext cx="113904" cy="889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2" name="Oval 41"/>
            <p:cNvSpPr/>
            <p:nvPr/>
          </p:nvSpPr>
          <p:spPr>
            <a:xfrm rot="5397401">
              <a:off x="8222990" y="3260082"/>
              <a:ext cx="113904" cy="889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Top">
                <a:rot lat="20399742" lon="708648" rev="20602094"/>
              </a:camera>
              <a:lightRig rig="threePt" dir="t"/>
            </a:scene3d>
            <a:sp3d>
              <a:bevelT w="101600" h="101600"/>
              <a:bevelB w="1016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422335" y="2843004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35" y="2843004"/>
                  <a:ext cx="432618" cy="46166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044226" y="2852486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4226" y="2852486"/>
                  <a:ext cx="432618" cy="46166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790472" y="5223804"/>
            <a:ext cx="7253754" cy="1615966"/>
            <a:chOff x="381000" y="4999609"/>
            <a:chExt cx="8326602" cy="1782191"/>
          </a:xfrm>
        </p:grpSpPr>
        <p:pic>
          <p:nvPicPr>
            <p:cNvPr id="45" name="Picture 2" descr="C:\cboy\program\cp1\schematic\torus1.jpg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2" t="21905" r="23167" b="27619"/>
            <a:stretch/>
          </p:blipFill>
          <p:spPr bwMode="auto">
            <a:xfrm>
              <a:off x="381000" y="5019171"/>
              <a:ext cx="2486813" cy="1762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" descr="C:\cboy\program\cp1\schematic\torus1p5.jpg"/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60" t="23634" r="22493" b="27928"/>
            <a:stretch/>
          </p:blipFill>
          <p:spPr bwMode="auto">
            <a:xfrm>
              <a:off x="3310605" y="5093388"/>
              <a:ext cx="2409541" cy="160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C:\cboy\program\cp1\schematic\torus2.jpg"/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4" t="21109" r="21768" b="27736"/>
            <a:stretch/>
          </p:blipFill>
          <p:spPr bwMode="auto">
            <a:xfrm>
              <a:off x="6157990" y="4999609"/>
              <a:ext cx="2549612" cy="175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/>
                <p14:cNvContentPartPr/>
                <p14:nvPr/>
              </p14:nvContentPartPr>
              <p14:xfrm>
                <a:off x="762262" y="5263417"/>
                <a:ext cx="1824187" cy="1037695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8211" y="5249523"/>
                  <a:ext cx="1852290" cy="1063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/>
                <p14:cNvContentPartPr/>
                <p14:nvPr/>
              </p14:nvContentPartPr>
              <p14:xfrm>
                <a:off x="3722784" y="5403821"/>
                <a:ext cx="1755272" cy="919562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09148" y="5389924"/>
                  <a:ext cx="1782956" cy="946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/>
                <p14:cNvContentPartPr/>
                <p14:nvPr/>
              </p14:nvContentPartPr>
              <p14:xfrm>
                <a:off x="6961765" y="5465792"/>
                <a:ext cx="1200204" cy="854686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47305" y="5451898"/>
                  <a:ext cx="1228711" cy="878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/>
                <p14:cNvContentPartPr/>
                <p14:nvPr/>
              </p14:nvContentPartPr>
              <p14:xfrm>
                <a:off x="6519962" y="6283037"/>
                <a:ext cx="1336327" cy="166225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10045" y="6277867"/>
                  <a:ext cx="1360706" cy="185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/>
                <p14:cNvContentPartPr/>
                <p14:nvPr/>
              </p14:nvContentPartPr>
              <p14:xfrm>
                <a:off x="6480387" y="5733043"/>
                <a:ext cx="522317" cy="679424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8817" y="5721527"/>
                  <a:ext cx="545871" cy="69967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3" name="Right Arrow 52"/>
            <p:cNvSpPr/>
            <p:nvPr/>
          </p:nvSpPr>
          <p:spPr>
            <a:xfrm>
              <a:off x="2908434" y="5863602"/>
              <a:ext cx="397168" cy="22246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5783951" y="5875025"/>
              <a:ext cx="397168" cy="22246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7" name="Ink 56"/>
              <p14:cNvContentPartPr/>
              <p14:nvPr/>
            </p14:nvContentPartPr>
            <p14:xfrm>
              <a:off x="4980462" y="6174000"/>
              <a:ext cx="57240" cy="3358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68582" y="6162120"/>
                <a:ext cx="802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" name="Ink 61"/>
              <p14:cNvContentPartPr/>
              <p14:nvPr/>
            </p14:nvContentPartPr>
            <p14:xfrm>
              <a:off x="4835382" y="6145200"/>
              <a:ext cx="203040" cy="423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26022" y="6134760"/>
                <a:ext cx="2239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/>
              <p14:cNvContentPartPr/>
              <p14:nvPr/>
            </p14:nvContentPartPr>
            <p14:xfrm>
              <a:off x="4377102" y="6320880"/>
              <a:ext cx="707760" cy="262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0622" y="6308640"/>
                <a:ext cx="7264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7" name="Ink 66"/>
              <p14:cNvContentPartPr/>
              <p14:nvPr/>
            </p14:nvContentPartPr>
            <p14:xfrm>
              <a:off x="4385742" y="6287040"/>
              <a:ext cx="53280" cy="4003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5662" y="6276960"/>
                <a:ext cx="734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Ink 69"/>
              <p14:cNvContentPartPr/>
              <p14:nvPr/>
            </p14:nvContentPartPr>
            <p14:xfrm>
              <a:off x="8075742" y="3294720"/>
              <a:ext cx="358920" cy="3351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64582" y="3284640"/>
                <a:ext cx="380520" cy="35712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52400" y="150055"/>
            <a:ext cx="8763000" cy="6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333399"/>
                </a:solidFill>
                <a:latin typeface="+mj-lt"/>
                <a:ea typeface="BatangChe" pitchFamily="49" charset="-127"/>
              </a:rPr>
              <a:t>Topological spin of quasi-particles</a:t>
            </a:r>
          </a:p>
        </p:txBody>
      </p:sp>
    </p:spTree>
    <p:extLst>
      <p:ext uri="{BB962C8B-B14F-4D97-AF65-F5344CB8AC3E}">
        <p14:creationId xmlns:p14="http://schemas.microsoft.com/office/powerpoint/2010/main" val="22471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610600" cy="5486400"/>
              </a:xfrm>
            </p:spPr>
            <p:txBody>
              <a:bodyPr/>
              <a:lstStyle/>
              <a:p>
                <a:r>
                  <a:rPr lang="en-US" sz="2800" dirty="0" smtClean="0"/>
                  <a:t>Another important topological invariant for chiral topological states.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Energy current carried by the chiral edge state is universal if the edge state is described by a CFT.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1800" dirty="0" smtClean="0">
                    <a:solidFill>
                      <a:srgbClr val="2F25F7"/>
                    </a:solidFill>
                  </a:rPr>
                  <a:t>(Affleck 1986)</a:t>
                </a:r>
              </a:p>
              <a:p>
                <a:r>
                  <a:rPr lang="en-US" sz="2800" dirty="0" smtClean="0"/>
                  <a:t>The central charge also appears (mod 24) in the modular transformations.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10600" cy="5486400"/>
              </a:xfrm>
              <a:blipFill rotWithShape="1">
                <a:blip r:embed="rId2"/>
                <a:stretch>
                  <a:fillRect l="-120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0055"/>
            <a:ext cx="8763000" cy="6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333399"/>
                </a:solidFill>
                <a:latin typeface="+mj-lt"/>
                <a:ea typeface="BatangChe" pitchFamily="49" charset="-127"/>
              </a:rPr>
              <a:t>Chiral central charge of edge states</a:t>
            </a:r>
            <a:endParaRPr lang="en-US" altLang="zh-CN" sz="4000" dirty="0">
              <a:solidFill>
                <a:srgbClr val="333399"/>
              </a:solidFill>
              <a:latin typeface="+mj-lt"/>
              <a:ea typeface="BatangChe" pitchFamily="49" charset="-127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67100" y="1714500"/>
            <a:ext cx="2133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2705100"/>
            <a:ext cx="1524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^{x,y,z}_{i}=i\gamma^{x,y,z}_i\eta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9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_{ij}^a=i\gamma_i^a\gamma_j^a,~a=x,y,z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21"/>
  <p:tag name="PICTUREFILESIZE" val="117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gamma^x_i\gamma^y_i\gamma^z_i\eta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2"/>
  <p:tag name="PICTUREFILESIZE" val="68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|u\right\rangle\otimes\left|\phi(u)\right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7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|u'\right\rangle\otimes\left|\phi(u')\right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84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left|\Psi\right\rangle&amp;=&amp;\frac1\Omega\prod_i\left(\frac{1+\gamma_i^x\gamma^y_i\gamma^z_i\eta_i}2\right)\left|u\right\rangle\otimes\left|\phi(u)\right\rangle\nonumber\\&#10;&amp;=&amp;\frac{1}{\sqrt{2^{N+1}}}\sum_gD_g\left|u\right\rangle\otimes\left|\phi(u)\right\rangle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97"/>
  <p:tag name="PICTUREFILESIZE" val="486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1,1\rangle_u=\frac1{\sqrt{2}}\left(\left|1,1\right\rangle_w+\left|-1,-1\right\rangle_w\righ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18"/>
  <p:tag name="PICTUREFILESIZE" val="128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gamma^x_i\gamma^y_i\gamma^z_i\eta_i=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5"/>
  <p:tag name="PICTUREFILESIZE" val="7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\uparrow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"/>
  <p:tag name="PICTUREFILESIZE" val="1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\downarrow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"/>
  <p:tag name="PICTUREFILESIZE" val="12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1,1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15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0,0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24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0,1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21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1,0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20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=-i\sum_{\langle ij\rangle}J_au_{ij}^a\eta_i\eta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09"/>
  <p:tag name="PICTUREFILESIZE" val="118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5945</TotalTime>
  <Words>2123</Words>
  <Application>Microsoft Office PowerPoint</Application>
  <PresentationFormat>On-screen Show (4:3)</PresentationFormat>
  <Paragraphs>240</Paragraphs>
  <Slides>31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默认设计模板</vt:lpstr>
      <vt:lpstr>Momentum Polarization:  an Entanglement Measure of Topological Spin and Chiral Central 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polarization:  an entanglement measure of topological spin</dc:title>
  <dc:creator>Xiaoliang Qi</dc:creator>
  <cp:lastModifiedBy>Xiaoliang Qi</cp:lastModifiedBy>
  <cp:revision>199</cp:revision>
  <dcterms:created xsi:type="dcterms:W3CDTF">2006-08-16T00:00:00Z</dcterms:created>
  <dcterms:modified xsi:type="dcterms:W3CDTF">2013-02-07T03:46:45Z</dcterms:modified>
</cp:coreProperties>
</file>