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0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2413A4-48E5-A546-BDD9-292A749D2C04}" type="doc">
      <dgm:prSet loTypeId="urn:microsoft.com/office/officeart/2005/8/layout/StepDown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15C078-60B4-AB42-A5AA-5B53B5D5B74E}">
      <dgm:prSet phldrT="[Text]" custT="1"/>
      <dgm:spPr/>
      <dgm:t>
        <a:bodyPr/>
        <a:lstStyle/>
        <a:p>
          <a:r>
            <a:rPr lang="en-US" sz="1400" dirty="0" smtClean="0"/>
            <a:t> HCP: </a:t>
          </a:r>
        </a:p>
        <a:p>
          <a:r>
            <a:rPr lang="en-US" sz="1400" dirty="0" smtClean="0"/>
            <a:t>subject+'.R.corrThickness.32k_fs_LR.shape.gii</a:t>
          </a:r>
        </a:p>
        <a:p>
          <a:r>
            <a:rPr lang="en-US" sz="1400" dirty="0" smtClean="0"/>
            <a:t>subject+'.R.pial.32k_fs_LR.surf.gii</a:t>
          </a:r>
        </a:p>
        <a:p>
          <a:endParaRPr lang="en-US" sz="1400" dirty="0"/>
        </a:p>
      </dgm:t>
    </dgm:pt>
    <dgm:pt modelId="{9F596E1E-2634-5246-AB1A-442964A9684E}" type="parTrans" cxnId="{CF671322-5736-1244-ADA9-64216491987F}">
      <dgm:prSet/>
      <dgm:spPr/>
      <dgm:t>
        <a:bodyPr/>
        <a:lstStyle/>
        <a:p>
          <a:endParaRPr lang="en-US"/>
        </a:p>
      </dgm:t>
    </dgm:pt>
    <dgm:pt modelId="{ED1EFEA5-150C-5149-96E6-FB2AABF570BA}" type="sibTrans" cxnId="{CF671322-5736-1244-ADA9-64216491987F}">
      <dgm:prSet/>
      <dgm:spPr/>
      <dgm:t>
        <a:bodyPr/>
        <a:lstStyle/>
        <a:p>
          <a:endParaRPr lang="en-US"/>
        </a:p>
      </dgm:t>
    </dgm:pt>
    <dgm:pt modelId="{3D57C77C-537B-5F43-9035-475C7F5C274D}">
      <dgm:prSet phldrT="[Text]" custT="1"/>
      <dgm:spPr/>
      <dgm:t>
        <a:bodyPr/>
        <a:lstStyle/>
        <a:p>
          <a:r>
            <a:rPr lang="en-US" sz="2000" dirty="0" smtClean="0"/>
            <a:t>Use Python code to get .mat file:</a:t>
          </a:r>
          <a:endParaRPr lang="en-US" sz="2000" dirty="0"/>
        </a:p>
      </dgm:t>
    </dgm:pt>
    <dgm:pt modelId="{57F5C515-5F5F-F24A-91E7-9A9908F5D1E2}" type="parTrans" cxnId="{6488F13D-D440-1240-9014-AA1F25DC0D37}">
      <dgm:prSet/>
      <dgm:spPr/>
      <dgm:t>
        <a:bodyPr/>
        <a:lstStyle/>
        <a:p>
          <a:endParaRPr lang="en-US"/>
        </a:p>
      </dgm:t>
    </dgm:pt>
    <dgm:pt modelId="{7B4DA267-9B9C-4F4F-B476-8B03EA1E4229}" type="sibTrans" cxnId="{6488F13D-D440-1240-9014-AA1F25DC0D37}">
      <dgm:prSet/>
      <dgm:spPr/>
      <dgm:t>
        <a:bodyPr/>
        <a:lstStyle/>
        <a:p>
          <a:endParaRPr lang="en-US"/>
        </a:p>
      </dgm:t>
    </dgm:pt>
    <dgm:pt modelId="{9ACF62BB-1D76-3C4A-B940-9F1D75DE5CCA}">
      <dgm:prSet phldrT="[Text]" custT="1"/>
      <dgm:spPr/>
      <dgm:t>
        <a:bodyPr/>
        <a:lstStyle/>
        <a:p>
          <a:r>
            <a:rPr lang="en-US" sz="1800" dirty="0" err="1" smtClean="0"/>
            <a:t>Matlab</a:t>
          </a:r>
          <a:r>
            <a:rPr lang="en-US" sz="1800" dirty="0" smtClean="0"/>
            <a:t> or Octave:</a:t>
          </a:r>
        </a:p>
        <a:p>
          <a:r>
            <a:rPr lang="en-US" sz="1800" dirty="0" err="1" smtClean="0"/>
            <a:t>Save_weighted_triangle_surface.m</a:t>
          </a:r>
          <a:endParaRPr lang="en-US" sz="1800" dirty="0"/>
        </a:p>
      </dgm:t>
    </dgm:pt>
    <dgm:pt modelId="{C52CB2ED-D138-7F4F-B264-F5A2E4509652}" type="parTrans" cxnId="{9FEBB2F6-C215-D14C-8B9C-2A10D1107987}">
      <dgm:prSet/>
      <dgm:spPr/>
      <dgm:t>
        <a:bodyPr/>
        <a:lstStyle/>
        <a:p>
          <a:endParaRPr lang="en-US"/>
        </a:p>
      </dgm:t>
    </dgm:pt>
    <dgm:pt modelId="{358DAA5B-A401-9041-A570-030F2CFD84E9}" type="sibTrans" cxnId="{9FEBB2F6-C215-D14C-8B9C-2A10D1107987}">
      <dgm:prSet/>
      <dgm:spPr/>
      <dgm:t>
        <a:bodyPr/>
        <a:lstStyle/>
        <a:p>
          <a:endParaRPr lang="en-US"/>
        </a:p>
      </dgm:t>
    </dgm:pt>
    <dgm:pt modelId="{20BC52E2-8F67-8346-8C7A-0616FE647E71}">
      <dgm:prSet phldrT="[Text]" custT="1"/>
      <dgm:spPr/>
      <dgm:t>
        <a:bodyPr/>
        <a:lstStyle/>
        <a:p>
          <a:r>
            <a:rPr lang="en-US" sz="2000" dirty="0" smtClean="0"/>
            <a:t>Command line:</a:t>
          </a:r>
        </a:p>
        <a:p>
          <a:r>
            <a:rPr lang="en-US" sz="2000" dirty="0" err="1" smtClean="0"/>
            <a:t>Dipha</a:t>
          </a:r>
          <a:r>
            <a:rPr lang="en-US" sz="2000" dirty="0" smtClean="0"/>
            <a:t> &lt;input&gt; &lt;output&gt; </a:t>
          </a:r>
          <a:endParaRPr lang="en-US" sz="2000" dirty="0"/>
        </a:p>
      </dgm:t>
    </dgm:pt>
    <dgm:pt modelId="{E9E7854A-A185-A44C-9016-D657FA265548}" type="parTrans" cxnId="{5E5B6AB1-8160-3546-8EA9-DE4F4A76896F}">
      <dgm:prSet/>
      <dgm:spPr/>
      <dgm:t>
        <a:bodyPr/>
        <a:lstStyle/>
        <a:p>
          <a:endParaRPr lang="en-US"/>
        </a:p>
      </dgm:t>
    </dgm:pt>
    <dgm:pt modelId="{780D6755-D5BB-3D4E-8597-3861D2224853}" type="sibTrans" cxnId="{5E5B6AB1-8160-3546-8EA9-DE4F4A76896F}">
      <dgm:prSet/>
      <dgm:spPr/>
      <dgm:t>
        <a:bodyPr/>
        <a:lstStyle/>
        <a:p>
          <a:endParaRPr lang="en-US"/>
        </a:p>
      </dgm:t>
    </dgm:pt>
    <dgm:pt modelId="{0A230C49-1C52-4F4E-8B87-B20B75120E46}">
      <dgm:prSet phldrT="[Text]" custT="1"/>
      <dgm:spPr/>
      <dgm:t>
        <a:bodyPr/>
        <a:lstStyle/>
        <a:p>
          <a:r>
            <a:rPr lang="en-US" sz="2000" dirty="0" smtClean="0"/>
            <a:t>Calculate </a:t>
          </a:r>
          <a:r>
            <a:rPr lang="en-US" sz="2000" dirty="0" err="1" smtClean="0"/>
            <a:t>simplicial</a:t>
          </a:r>
          <a:r>
            <a:rPr lang="en-US" sz="2000" dirty="0" smtClean="0"/>
            <a:t> complex</a:t>
          </a:r>
          <a:endParaRPr lang="en-US" sz="2000" dirty="0"/>
        </a:p>
      </dgm:t>
    </dgm:pt>
    <dgm:pt modelId="{89B0670E-C534-7A46-ACCC-F853B2AFDA81}" type="parTrans" cxnId="{4FD19193-8045-2D42-832C-69E5304211D6}">
      <dgm:prSet/>
      <dgm:spPr/>
      <dgm:t>
        <a:bodyPr/>
        <a:lstStyle/>
        <a:p>
          <a:endParaRPr lang="en-US"/>
        </a:p>
      </dgm:t>
    </dgm:pt>
    <dgm:pt modelId="{F6D78B74-A4DA-3C48-95D0-B6BE104B572F}" type="sibTrans" cxnId="{4FD19193-8045-2D42-832C-69E5304211D6}">
      <dgm:prSet/>
      <dgm:spPr/>
      <dgm:t>
        <a:bodyPr/>
        <a:lstStyle/>
        <a:p>
          <a:endParaRPr lang="en-US"/>
        </a:p>
      </dgm:t>
    </dgm:pt>
    <dgm:pt modelId="{E29BF9BF-9978-644C-98F2-D7B43098C986}">
      <dgm:prSet phldrT="[Text]" custT="1"/>
      <dgm:spPr/>
      <dgm:t>
        <a:bodyPr/>
        <a:lstStyle/>
        <a:p>
          <a:r>
            <a:rPr lang="en-US" sz="2000" dirty="0" smtClean="0"/>
            <a:t>2) 1xM array for vertex values ( thickness)</a:t>
          </a:r>
          <a:endParaRPr lang="en-US" sz="2000" dirty="0"/>
        </a:p>
      </dgm:t>
    </dgm:pt>
    <dgm:pt modelId="{858636C2-D217-2B45-87CE-C8CF0F3F72C5}" type="parTrans" cxnId="{8E2CD31E-5EFA-0D4E-B08E-FE38FCC47F61}">
      <dgm:prSet/>
      <dgm:spPr/>
      <dgm:t>
        <a:bodyPr/>
        <a:lstStyle/>
        <a:p>
          <a:endParaRPr lang="en-US"/>
        </a:p>
      </dgm:t>
    </dgm:pt>
    <dgm:pt modelId="{8ECEB42B-830F-6244-BBFD-646A6D142E63}" type="sibTrans" cxnId="{8E2CD31E-5EFA-0D4E-B08E-FE38FCC47F61}">
      <dgm:prSet/>
      <dgm:spPr/>
      <dgm:t>
        <a:bodyPr/>
        <a:lstStyle/>
        <a:p>
          <a:endParaRPr lang="en-US"/>
        </a:p>
      </dgm:t>
    </dgm:pt>
    <dgm:pt modelId="{72B09410-F436-8C43-B91E-CD785590E033}">
      <dgm:prSet phldrT="[Text]" custT="1"/>
      <dgm:spPr/>
      <dgm:t>
        <a:bodyPr/>
        <a:lstStyle/>
        <a:p>
          <a:r>
            <a:rPr lang="en-US" sz="2000" dirty="0" smtClean="0"/>
            <a:t>1) 3xN array for triangles (mesh)</a:t>
          </a:r>
          <a:endParaRPr lang="en-US" sz="2000" dirty="0"/>
        </a:p>
      </dgm:t>
    </dgm:pt>
    <dgm:pt modelId="{52A00459-AE77-F247-A6F9-0B9DC67A096D}" type="parTrans" cxnId="{03FDF597-E89E-904F-9E68-B19F438A63F6}">
      <dgm:prSet/>
      <dgm:spPr/>
      <dgm:t>
        <a:bodyPr/>
        <a:lstStyle/>
        <a:p>
          <a:endParaRPr lang="en-US"/>
        </a:p>
      </dgm:t>
    </dgm:pt>
    <dgm:pt modelId="{B9A6F8AC-B89D-B843-9671-50E0BA1FD477}" type="sibTrans" cxnId="{03FDF597-E89E-904F-9E68-B19F438A63F6}">
      <dgm:prSet/>
      <dgm:spPr/>
      <dgm:t>
        <a:bodyPr/>
        <a:lstStyle/>
        <a:p>
          <a:endParaRPr lang="en-US"/>
        </a:p>
      </dgm:t>
    </dgm:pt>
    <dgm:pt modelId="{F0910BC5-F0E8-7E43-ABFD-C99DAFD7C5FD}">
      <dgm:prSet phldrT="[Text]" custT="1"/>
      <dgm:spPr/>
      <dgm:t>
        <a:bodyPr/>
        <a:lstStyle/>
        <a:p>
          <a:r>
            <a:rPr lang="en-US" sz="2000" dirty="0" smtClean="0"/>
            <a:t>Sublevel-filtration</a:t>
          </a:r>
          <a:endParaRPr lang="en-US" sz="2000" dirty="0"/>
        </a:p>
      </dgm:t>
    </dgm:pt>
    <dgm:pt modelId="{752B40AB-8C6F-AC43-8244-F839A9437ACB}" type="parTrans" cxnId="{166F92CE-6A8A-B243-B6C4-ADEC10172476}">
      <dgm:prSet/>
      <dgm:spPr/>
      <dgm:t>
        <a:bodyPr/>
        <a:lstStyle/>
        <a:p>
          <a:endParaRPr lang="en-US"/>
        </a:p>
      </dgm:t>
    </dgm:pt>
    <dgm:pt modelId="{3DB46662-CB52-164F-BA23-CC2DA7B5585D}" type="sibTrans" cxnId="{166F92CE-6A8A-B243-B6C4-ADEC10172476}">
      <dgm:prSet/>
      <dgm:spPr/>
      <dgm:t>
        <a:bodyPr/>
        <a:lstStyle/>
        <a:p>
          <a:endParaRPr lang="en-US"/>
        </a:p>
      </dgm:t>
    </dgm:pt>
    <dgm:pt modelId="{D3F36179-C0D0-2D44-B2AE-14C898164ECB}">
      <dgm:prSet phldrT="[Text]" custT="1"/>
      <dgm:spPr/>
      <dgm:t>
        <a:bodyPr/>
        <a:lstStyle/>
        <a:p>
          <a:r>
            <a:rPr lang="en-US" sz="2000" dirty="0" err="1" smtClean="0"/>
            <a:t>Matlab</a:t>
          </a:r>
          <a:r>
            <a:rPr lang="en-US" sz="2000" dirty="0" smtClean="0"/>
            <a:t> or Octave: </a:t>
          </a:r>
          <a:r>
            <a:rPr lang="en-US" sz="2000" dirty="0" err="1" smtClean="0"/>
            <a:t>plot_persistence_diagram.m</a:t>
          </a:r>
          <a:endParaRPr lang="en-US" sz="2000" dirty="0"/>
        </a:p>
      </dgm:t>
    </dgm:pt>
    <dgm:pt modelId="{C1B97867-ECE8-B247-95E9-496F91B08DE3}" type="parTrans" cxnId="{7F1F39ED-F03A-4649-8D16-F9941406EC96}">
      <dgm:prSet/>
      <dgm:spPr/>
      <dgm:t>
        <a:bodyPr/>
        <a:lstStyle/>
        <a:p>
          <a:endParaRPr lang="en-US"/>
        </a:p>
      </dgm:t>
    </dgm:pt>
    <dgm:pt modelId="{CCA0D30C-EA78-004A-AA24-5E4C90ED16AE}" type="sibTrans" cxnId="{7F1F39ED-F03A-4649-8D16-F9941406EC96}">
      <dgm:prSet/>
      <dgm:spPr/>
      <dgm:t>
        <a:bodyPr/>
        <a:lstStyle/>
        <a:p>
          <a:endParaRPr lang="en-US"/>
        </a:p>
      </dgm:t>
    </dgm:pt>
    <dgm:pt modelId="{7446D1CB-786F-734D-8E39-40A9C06EF945}">
      <dgm:prSet phldrT="[Text]" custT="1"/>
      <dgm:spPr/>
      <dgm:t>
        <a:bodyPr/>
        <a:lstStyle/>
        <a:p>
          <a:r>
            <a:rPr lang="en-US" sz="2000" dirty="0" err="1" smtClean="0"/>
            <a:t>Persistance</a:t>
          </a:r>
          <a:r>
            <a:rPr lang="en-US" sz="2000" dirty="0" smtClean="0"/>
            <a:t> diagram</a:t>
          </a:r>
          <a:endParaRPr lang="en-US" sz="2000" dirty="0"/>
        </a:p>
      </dgm:t>
    </dgm:pt>
    <dgm:pt modelId="{B754416F-1A69-B142-AF6E-5A8A72886D73}" type="parTrans" cxnId="{3270830C-CEFA-C04D-A0AF-B5E17E3FCD53}">
      <dgm:prSet/>
      <dgm:spPr/>
      <dgm:t>
        <a:bodyPr/>
        <a:lstStyle/>
        <a:p>
          <a:endParaRPr lang="en-US"/>
        </a:p>
      </dgm:t>
    </dgm:pt>
    <dgm:pt modelId="{CDE18471-8658-FA40-97D5-E12C34961280}" type="sibTrans" cxnId="{3270830C-CEFA-C04D-A0AF-B5E17E3FCD53}">
      <dgm:prSet/>
      <dgm:spPr/>
      <dgm:t>
        <a:bodyPr/>
        <a:lstStyle/>
        <a:p>
          <a:endParaRPr lang="en-US"/>
        </a:p>
      </dgm:t>
    </dgm:pt>
    <dgm:pt modelId="{70DB81D5-B71C-8146-B5E4-7649E7E6507E}" type="pres">
      <dgm:prSet presAssocID="{8F2413A4-48E5-A546-BDD9-292A749D2C04}" presName="rootnode" presStyleCnt="0">
        <dgm:presLayoutVars>
          <dgm:chMax/>
          <dgm:chPref/>
          <dgm:dir/>
          <dgm:animLvl val="lvl"/>
        </dgm:presLayoutVars>
      </dgm:prSet>
      <dgm:spPr/>
    </dgm:pt>
    <dgm:pt modelId="{9305288E-4F0C-9345-B75C-CC6A57063772}" type="pres">
      <dgm:prSet presAssocID="{8215C078-60B4-AB42-A5AA-5B53B5D5B74E}" presName="composite" presStyleCnt="0"/>
      <dgm:spPr/>
    </dgm:pt>
    <dgm:pt modelId="{D7A5CE75-6E2A-9A4B-A062-E7054428AC46}" type="pres">
      <dgm:prSet presAssocID="{8215C078-60B4-AB42-A5AA-5B53B5D5B74E}" presName="bentUpArrow1" presStyleLbl="alignImgPlace1" presStyleIdx="0" presStyleCnt="3" custLinFactNeighborX="-15080"/>
      <dgm:spPr/>
    </dgm:pt>
    <dgm:pt modelId="{9986B5A5-A0DD-D14B-940C-AD7F04BA757D}" type="pres">
      <dgm:prSet presAssocID="{8215C078-60B4-AB42-A5AA-5B53B5D5B74E}" presName="ParentText" presStyleLbl="node1" presStyleIdx="0" presStyleCnt="4" custScaleX="146498" custScaleY="205691" custLinFactNeighborX="-16268" custLinFactNeighborY="-3773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80B0BD-55F6-2D48-9CAC-2FADBF6577CD}" type="pres">
      <dgm:prSet presAssocID="{8215C078-60B4-AB42-A5AA-5B53B5D5B74E}" presName="ChildText" presStyleLbl="revTx" presStyleIdx="0" presStyleCnt="3" custScaleX="482472" custLinFactX="100000" custLinFactNeighborX="100581" custLinFactNeighborY="-665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D4E6A3-8320-CA42-B64E-88EB44D0D67D}" type="pres">
      <dgm:prSet presAssocID="{ED1EFEA5-150C-5149-96E6-FB2AABF570BA}" presName="sibTrans" presStyleCnt="0"/>
      <dgm:spPr/>
    </dgm:pt>
    <dgm:pt modelId="{B1171833-1BE4-724E-B041-80C6A952BD13}" type="pres">
      <dgm:prSet presAssocID="{9ACF62BB-1D76-3C4A-B940-9F1D75DE5CCA}" presName="composite" presStyleCnt="0"/>
      <dgm:spPr/>
    </dgm:pt>
    <dgm:pt modelId="{F1DD1985-9AB4-B04D-95EE-1596D925E559}" type="pres">
      <dgm:prSet presAssocID="{9ACF62BB-1D76-3C4A-B940-9F1D75DE5CCA}" presName="bentUpArrow1" presStyleLbl="alignImgPlace1" presStyleIdx="1" presStyleCnt="3" custLinFactNeighborX="-15080"/>
      <dgm:spPr/>
    </dgm:pt>
    <dgm:pt modelId="{3C638559-FC52-AD43-B0D8-07D9CB86E540}" type="pres">
      <dgm:prSet presAssocID="{9ACF62BB-1D76-3C4A-B940-9F1D75DE5CCA}" presName="ParentText" presStyleLbl="node1" presStyleIdx="1" presStyleCnt="4" custScaleX="212470" custScaleY="114600" custLinFactNeighborX="-58892" custLinFactNeighborY="-91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4ED464-B01C-884F-A8FB-D439B93491E3}" type="pres">
      <dgm:prSet presAssocID="{9ACF62BB-1D76-3C4A-B940-9F1D75DE5CCA}" presName="ChildText" presStyleLbl="revTx" presStyleIdx="1" presStyleCnt="3" custScaleX="450375" custLinFactX="71202" custLinFactNeighborX="100000" custLinFactNeighborY="-46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60F286-78B7-2242-B3F0-1AD8A6A8B68E}" type="pres">
      <dgm:prSet presAssocID="{358DAA5B-A401-9041-A570-030F2CFD84E9}" presName="sibTrans" presStyleCnt="0"/>
      <dgm:spPr/>
    </dgm:pt>
    <dgm:pt modelId="{C704B9CF-C24A-B641-A5C2-0F50C65D423B}" type="pres">
      <dgm:prSet presAssocID="{20BC52E2-8F67-8346-8C7A-0616FE647E71}" presName="composite" presStyleCnt="0"/>
      <dgm:spPr/>
    </dgm:pt>
    <dgm:pt modelId="{9A1A9AC3-C778-3240-8C74-F0A1393DC96C}" type="pres">
      <dgm:prSet presAssocID="{20BC52E2-8F67-8346-8C7A-0616FE647E71}" presName="bentUpArrow1" presStyleLbl="alignImgPlace1" presStyleIdx="2" presStyleCnt="3"/>
      <dgm:spPr/>
    </dgm:pt>
    <dgm:pt modelId="{2371A64F-CAE5-0A40-8A1E-F9D07D63412C}" type="pres">
      <dgm:prSet presAssocID="{20BC52E2-8F67-8346-8C7A-0616FE647E71}" presName="ParentText" presStyleLbl="node1" presStyleIdx="2" presStyleCnt="4" custScaleX="147878" custScaleY="140823" custLinFactNeighborX="-55899" custLinFactNeighborY="-1023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16FBE-9347-2B4E-9724-51985BAB0701}" type="pres">
      <dgm:prSet presAssocID="{20BC52E2-8F67-8346-8C7A-0616FE647E71}" presName="ChildText" presStyleLbl="revTx" presStyleIdx="2" presStyleCnt="3" custScaleX="316687" custLinFactNeighborX="60563" custLinFactNeighborY="-111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2F514F-FBDF-1546-B5AC-46401C1DF073}" type="pres">
      <dgm:prSet presAssocID="{780D6755-D5BB-3D4E-8597-3861D2224853}" presName="sibTrans" presStyleCnt="0"/>
      <dgm:spPr/>
    </dgm:pt>
    <dgm:pt modelId="{EDE6ECF8-08C4-5C46-BEF1-A67716A4864A}" type="pres">
      <dgm:prSet presAssocID="{D3F36179-C0D0-2D44-B2AE-14C898164ECB}" presName="composite" presStyleCnt="0"/>
      <dgm:spPr/>
    </dgm:pt>
    <dgm:pt modelId="{2C751955-1CB6-2447-ACC9-25DC52259CC3}" type="pres">
      <dgm:prSet presAssocID="{D3F36179-C0D0-2D44-B2AE-14C898164ECB}" presName="ParentText" presStyleLbl="node1" presStyleIdx="3" presStyleCnt="4" custScaleX="175838" custScaleY="141588" custLinFactNeighborX="-69863" custLinFactNeighborY="913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0094D5-B135-8B4E-B7FB-73ECDB559D58}" type="presOf" srcId="{D3F36179-C0D0-2D44-B2AE-14C898164ECB}" destId="{2C751955-1CB6-2447-ACC9-25DC52259CC3}" srcOrd="0" destOrd="0" presId="urn:microsoft.com/office/officeart/2005/8/layout/StepDownProcess"/>
    <dgm:cxn modelId="{8E2CD31E-5EFA-0D4E-B08E-FE38FCC47F61}" srcId="{8215C078-60B4-AB42-A5AA-5B53B5D5B74E}" destId="{E29BF9BF-9978-644C-98F2-D7B43098C986}" srcOrd="2" destOrd="0" parTransId="{858636C2-D217-2B45-87CE-C8CF0F3F72C5}" sibTransId="{8ECEB42B-830F-6244-BBFD-646A6D142E63}"/>
    <dgm:cxn modelId="{3FA6D21E-CDDC-2B47-84B4-FF76FD084184}" type="presOf" srcId="{0A230C49-1C52-4F4E-8B87-B20B75120E46}" destId="{7D4ED464-B01C-884F-A8FB-D439B93491E3}" srcOrd="0" destOrd="0" presId="urn:microsoft.com/office/officeart/2005/8/layout/StepDownProcess"/>
    <dgm:cxn modelId="{3270830C-CEFA-C04D-A0AF-B5E17E3FCD53}" srcId="{20BC52E2-8F67-8346-8C7A-0616FE647E71}" destId="{7446D1CB-786F-734D-8E39-40A9C06EF945}" srcOrd="1" destOrd="0" parTransId="{B754416F-1A69-B142-AF6E-5A8A72886D73}" sibTransId="{CDE18471-8658-FA40-97D5-E12C34961280}"/>
    <dgm:cxn modelId="{9FEBB2F6-C215-D14C-8B9C-2A10D1107987}" srcId="{8F2413A4-48E5-A546-BDD9-292A749D2C04}" destId="{9ACF62BB-1D76-3C4A-B940-9F1D75DE5CCA}" srcOrd="1" destOrd="0" parTransId="{C52CB2ED-D138-7F4F-B264-F5A2E4509652}" sibTransId="{358DAA5B-A401-9041-A570-030F2CFD84E9}"/>
    <dgm:cxn modelId="{63E2083E-728D-1A44-B884-381F079390A1}" type="presOf" srcId="{72B09410-F436-8C43-B91E-CD785590E033}" destId="{5C80B0BD-55F6-2D48-9CAC-2FADBF6577CD}" srcOrd="0" destOrd="1" presId="urn:microsoft.com/office/officeart/2005/8/layout/StepDownProcess"/>
    <dgm:cxn modelId="{512D8A71-6E79-FF42-BA4D-2576B61C2149}" type="presOf" srcId="{F0910BC5-F0E8-7E43-ABFD-C99DAFD7C5FD}" destId="{BEE16FBE-9347-2B4E-9724-51985BAB0701}" srcOrd="0" destOrd="0" presId="urn:microsoft.com/office/officeart/2005/8/layout/StepDownProcess"/>
    <dgm:cxn modelId="{6488F13D-D440-1240-9014-AA1F25DC0D37}" srcId="{8215C078-60B4-AB42-A5AA-5B53B5D5B74E}" destId="{3D57C77C-537B-5F43-9035-475C7F5C274D}" srcOrd="0" destOrd="0" parTransId="{57F5C515-5F5F-F24A-91E7-9A9908F5D1E2}" sibTransId="{7B4DA267-9B9C-4F4F-B476-8B03EA1E4229}"/>
    <dgm:cxn modelId="{4FD19193-8045-2D42-832C-69E5304211D6}" srcId="{9ACF62BB-1D76-3C4A-B940-9F1D75DE5CCA}" destId="{0A230C49-1C52-4F4E-8B87-B20B75120E46}" srcOrd="0" destOrd="0" parTransId="{89B0670E-C534-7A46-ACCC-F853B2AFDA81}" sibTransId="{F6D78B74-A4DA-3C48-95D0-B6BE104B572F}"/>
    <dgm:cxn modelId="{5E5B6AB1-8160-3546-8EA9-DE4F4A76896F}" srcId="{8F2413A4-48E5-A546-BDD9-292A749D2C04}" destId="{20BC52E2-8F67-8346-8C7A-0616FE647E71}" srcOrd="2" destOrd="0" parTransId="{E9E7854A-A185-A44C-9016-D657FA265548}" sibTransId="{780D6755-D5BB-3D4E-8597-3861D2224853}"/>
    <dgm:cxn modelId="{B8734FF3-37B9-5946-BF9E-795C9BDB1A3D}" type="presOf" srcId="{20BC52E2-8F67-8346-8C7A-0616FE647E71}" destId="{2371A64F-CAE5-0A40-8A1E-F9D07D63412C}" srcOrd="0" destOrd="0" presId="urn:microsoft.com/office/officeart/2005/8/layout/StepDownProcess"/>
    <dgm:cxn modelId="{CF671322-5736-1244-ADA9-64216491987F}" srcId="{8F2413A4-48E5-A546-BDD9-292A749D2C04}" destId="{8215C078-60B4-AB42-A5AA-5B53B5D5B74E}" srcOrd="0" destOrd="0" parTransId="{9F596E1E-2634-5246-AB1A-442964A9684E}" sibTransId="{ED1EFEA5-150C-5149-96E6-FB2AABF570BA}"/>
    <dgm:cxn modelId="{58646E80-13A4-0C45-A03A-B47D931F12F6}" type="presOf" srcId="{9ACF62BB-1D76-3C4A-B940-9F1D75DE5CCA}" destId="{3C638559-FC52-AD43-B0D8-07D9CB86E540}" srcOrd="0" destOrd="0" presId="urn:microsoft.com/office/officeart/2005/8/layout/StepDownProcess"/>
    <dgm:cxn modelId="{03FDF597-E89E-904F-9E68-B19F438A63F6}" srcId="{8215C078-60B4-AB42-A5AA-5B53B5D5B74E}" destId="{72B09410-F436-8C43-B91E-CD785590E033}" srcOrd="1" destOrd="0" parTransId="{52A00459-AE77-F247-A6F9-0B9DC67A096D}" sibTransId="{B9A6F8AC-B89D-B843-9671-50E0BA1FD477}"/>
    <dgm:cxn modelId="{BB59ACDA-21C1-244D-86A2-4060F00B114D}" type="presOf" srcId="{8215C078-60B4-AB42-A5AA-5B53B5D5B74E}" destId="{9986B5A5-A0DD-D14B-940C-AD7F04BA757D}" srcOrd="0" destOrd="0" presId="urn:microsoft.com/office/officeart/2005/8/layout/StepDownProcess"/>
    <dgm:cxn modelId="{F9B752D3-DD86-884A-BC17-D55E3695B1DB}" type="presOf" srcId="{E29BF9BF-9978-644C-98F2-D7B43098C986}" destId="{5C80B0BD-55F6-2D48-9CAC-2FADBF6577CD}" srcOrd="0" destOrd="2" presId="urn:microsoft.com/office/officeart/2005/8/layout/StepDownProcess"/>
    <dgm:cxn modelId="{7D29CFB7-030A-A148-9195-AF6BE836FF78}" type="presOf" srcId="{8F2413A4-48E5-A546-BDD9-292A749D2C04}" destId="{70DB81D5-B71C-8146-B5E4-7649E7E6507E}" srcOrd="0" destOrd="0" presId="urn:microsoft.com/office/officeart/2005/8/layout/StepDownProcess"/>
    <dgm:cxn modelId="{B579BC46-6BA1-BD44-9617-45320B3D456B}" type="presOf" srcId="{3D57C77C-537B-5F43-9035-475C7F5C274D}" destId="{5C80B0BD-55F6-2D48-9CAC-2FADBF6577CD}" srcOrd="0" destOrd="0" presId="urn:microsoft.com/office/officeart/2005/8/layout/StepDownProcess"/>
    <dgm:cxn modelId="{C9DD888A-7446-2A41-B6D8-5E358C87DF98}" type="presOf" srcId="{7446D1CB-786F-734D-8E39-40A9C06EF945}" destId="{BEE16FBE-9347-2B4E-9724-51985BAB0701}" srcOrd="0" destOrd="1" presId="urn:microsoft.com/office/officeart/2005/8/layout/StepDownProcess"/>
    <dgm:cxn modelId="{7F1F39ED-F03A-4649-8D16-F9941406EC96}" srcId="{8F2413A4-48E5-A546-BDD9-292A749D2C04}" destId="{D3F36179-C0D0-2D44-B2AE-14C898164ECB}" srcOrd="3" destOrd="0" parTransId="{C1B97867-ECE8-B247-95E9-496F91B08DE3}" sibTransId="{CCA0D30C-EA78-004A-AA24-5E4C90ED16AE}"/>
    <dgm:cxn modelId="{166F92CE-6A8A-B243-B6C4-ADEC10172476}" srcId="{20BC52E2-8F67-8346-8C7A-0616FE647E71}" destId="{F0910BC5-F0E8-7E43-ABFD-C99DAFD7C5FD}" srcOrd="0" destOrd="0" parTransId="{752B40AB-8C6F-AC43-8244-F839A9437ACB}" sibTransId="{3DB46662-CB52-164F-BA23-CC2DA7B5585D}"/>
    <dgm:cxn modelId="{480BE5B6-35DD-B34D-BC1D-E89B7DBCCD2A}" type="presParOf" srcId="{70DB81D5-B71C-8146-B5E4-7649E7E6507E}" destId="{9305288E-4F0C-9345-B75C-CC6A57063772}" srcOrd="0" destOrd="0" presId="urn:microsoft.com/office/officeart/2005/8/layout/StepDownProcess"/>
    <dgm:cxn modelId="{EBB551D6-E44C-9F45-A640-34C589177A3E}" type="presParOf" srcId="{9305288E-4F0C-9345-B75C-CC6A57063772}" destId="{D7A5CE75-6E2A-9A4B-A062-E7054428AC46}" srcOrd="0" destOrd="0" presId="urn:microsoft.com/office/officeart/2005/8/layout/StepDownProcess"/>
    <dgm:cxn modelId="{AF8AF288-ECD5-3F4D-A794-238AA8BE8072}" type="presParOf" srcId="{9305288E-4F0C-9345-B75C-CC6A57063772}" destId="{9986B5A5-A0DD-D14B-940C-AD7F04BA757D}" srcOrd="1" destOrd="0" presId="urn:microsoft.com/office/officeart/2005/8/layout/StepDownProcess"/>
    <dgm:cxn modelId="{D4FE99EC-D7CB-6C44-8F33-B5063854C45F}" type="presParOf" srcId="{9305288E-4F0C-9345-B75C-CC6A57063772}" destId="{5C80B0BD-55F6-2D48-9CAC-2FADBF6577CD}" srcOrd="2" destOrd="0" presId="urn:microsoft.com/office/officeart/2005/8/layout/StepDownProcess"/>
    <dgm:cxn modelId="{2E4B2928-3BDE-5F4C-B590-9D857284A283}" type="presParOf" srcId="{70DB81D5-B71C-8146-B5E4-7649E7E6507E}" destId="{E8D4E6A3-8320-CA42-B64E-88EB44D0D67D}" srcOrd="1" destOrd="0" presId="urn:microsoft.com/office/officeart/2005/8/layout/StepDownProcess"/>
    <dgm:cxn modelId="{AD8A99AB-94FF-9743-A957-3B8077BC2B89}" type="presParOf" srcId="{70DB81D5-B71C-8146-B5E4-7649E7E6507E}" destId="{B1171833-1BE4-724E-B041-80C6A952BD13}" srcOrd="2" destOrd="0" presId="urn:microsoft.com/office/officeart/2005/8/layout/StepDownProcess"/>
    <dgm:cxn modelId="{332E0EE5-A590-2E42-9182-BC5B5C0E9998}" type="presParOf" srcId="{B1171833-1BE4-724E-B041-80C6A952BD13}" destId="{F1DD1985-9AB4-B04D-95EE-1596D925E559}" srcOrd="0" destOrd="0" presId="urn:microsoft.com/office/officeart/2005/8/layout/StepDownProcess"/>
    <dgm:cxn modelId="{9EA02EA2-8A7A-1046-9E9B-F28B15D091DB}" type="presParOf" srcId="{B1171833-1BE4-724E-B041-80C6A952BD13}" destId="{3C638559-FC52-AD43-B0D8-07D9CB86E540}" srcOrd="1" destOrd="0" presId="urn:microsoft.com/office/officeart/2005/8/layout/StepDownProcess"/>
    <dgm:cxn modelId="{B0B56AFE-20F0-C443-8E5C-1DE26F8493B0}" type="presParOf" srcId="{B1171833-1BE4-724E-B041-80C6A952BD13}" destId="{7D4ED464-B01C-884F-A8FB-D439B93491E3}" srcOrd="2" destOrd="0" presId="urn:microsoft.com/office/officeart/2005/8/layout/StepDownProcess"/>
    <dgm:cxn modelId="{46BEE148-C841-3D41-8FF5-CB3B1FFD47B0}" type="presParOf" srcId="{70DB81D5-B71C-8146-B5E4-7649E7E6507E}" destId="{5E60F286-78B7-2242-B3F0-1AD8A6A8B68E}" srcOrd="3" destOrd="0" presId="urn:microsoft.com/office/officeart/2005/8/layout/StepDownProcess"/>
    <dgm:cxn modelId="{E3D07B76-0360-CE46-A6B0-BA46F622F64B}" type="presParOf" srcId="{70DB81D5-B71C-8146-B5E4-7649E7E6507E}" destId="{C704B9CF-C24A-B641-A5C2-0F50C65D423B}" srcOrd="4" destOrd="0" presId="urn:microsoft.com/office/officeart/2005/8/layout/StepDownProcess"/>
    <dgm:cxn modelId="{8151BEF3-DDB8-D149-B517-A39FF9CB5A04}" type="presParOf" srcId="{C704B9CF-C24A-B641-A5C2-0F50C65D423B}" destId="{9A1A9AC3-C778-3240-8C74-F0A1393DC96C}" srcOrd="0" destOrd="0" presId="urn:microsoft.com/office/officeart/2005/8/layout/StepDownProcess"/>
    <dgm:cxn modelId="{1C5C11E1-C79E-0545-AF3F-A42B12054F7B}" type="presParOf" srcId="{C704B9CF-C24A-B641-A5C2-0F50C65D423B}" destId="{2371A64F-CAE5-0A40-8A1E-F9D07D63412C}" srcOrd="1" destOrd="0" presId="urn:microsoft.com/office/officeart/2005/8/layout/StepDownProcess"/>
    <dgm:cxn modelId="{CEE3DDD5-EA10-E74F-8FC8-8825D6B6E7A1}" type="presParOf" srcId="{C704B9CF-C24A-B641-A5C2-0F50C65D423B}" destId="{BEE16FBE-9347-2B4E-9724-51985BAB0701}" srcOrd="2" destOrd="0" presId="urn:microsoft.com/office/officeart/2005/8/layout/StepDownProcess"/>
    <dgm:cxn modelId="{54026BEE-447D-1B4B-99CF-BFDA2D585A81}" type="presParOf" srcId="{70DB81D5-B71C-8146-B5E4-7649E7E6507E}" destId="{252F514F-FBDF-1546-B5AC-46401C1DF073}" srcOrd="5" destOrd="0" presId="urn:microsoft.com/office/officeart/2005/8/layout/StepDownProcess"/>
    <dgm:cxn modelId="{8493DD21-87AD-D947-AC9A-C148024BFDC2}" type="presParOf" srcId="{70DB81D5-B71C-8146-B5E4-7649E7E6507E}" destId="{EDE6ECF8-08C4-5C46-BEF1-A67716A4864A}" srcOrd="6" destOrd="0" presId="urn:microsoft.com/office/officeart/2005/8/layout/StepDownProcess"/>
    <dgm:cxn modelId="{E4632E27-C883-9742-9206-B71CEF87D82A}" type="presParOf" srcId="{EDE6ECF8-08C4-5C46-BEF1-A67716A4864A}" destId="{2C751955-1CB6-2447-ACC9-25DC52259CC3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A5CE75-6E2A-9A4B-A062-E7054428AC46}">
      <dsp:nvSpPr>
        <dsp:cNvPr id="0" name=""/>
        <dsp:cNvSpPr/>
      </dsp:nvSpPr>
      <dsp:spPr>
        <a:xfrm rot="5400000">
          <a:off x="601472" y="1663121"/>
          <a:ext cx="796983" cy="90733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86B5A5-A0DD-D14B-940C-AD7F04BA757D}">
      <dsp:nvSpPr>
        <dsp:cNvPr id="0" name=""/>
        <dsp:cNvSpPr/>
      </dsp:nvSpPr>
      <dsp:spPr>
        <a:xfrm>
          <a:off x="0" y="0"/>
          <a:ext cx="1965492" cy="193167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 HCP: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subject+'.R.corrThickness.32k_fs_LR.shape.gii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subject+'.R.pial.32k_fs_LR.surf.gii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94313" y="94313"/>
        <a:ext cx="1776866" cy="1743044"/>
      </dsp:txXfrm>
    </dsp:sp>
    <dsp:sp modelId="{5C80B0BD-55F6-2D48-9CAC-2FADBF6577CD}">
      <dsp:nvSpPr>
        <dsp:cNvPr id="0" name=""/>
        <dsp:cNvSpPr/>
      </dsp:nvSpPr>
      <dsp:spPr>
        <a:xfrm>
          <a:off x="1959985" y="363729"/>
          <a:ext cx="4707911" cy="759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Use Python code to get .mat file: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1) 3xN array for triangles (mesh)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2) 1xM array for vertex values ( thickness)</a:t>
          </a:r>
          <a:endParaRPr lang="en-US" sz="2000" kern="1200" dirty="0"/>
        </a:p>
      </dsp:txBody>
      <dsp:txXfrm>
        <a:off x="1959985" y="363729"/>
        <a:ext cx="4707911" cy="759032"/>
      </dsp:txXfrm>
    </dsp:sp>
    <dsp:sp modelId="{F1DD1985-9AB4-B04D-95EE-1596D925E559}">
      <dsp:nvSpPr>
        <dsp:cNvPr id="0" name=""/>
        <dsp:cNvSpPr/>
      </dsp:nvSpPr>
      <dsp:spPr>
        <a:xfrm rot="5400000">
          <a:off x="3091338" y="2786610"/>
          <a:ext cx="796983" cy="90733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C638559-FC52-AD43-B0D8-07D9CB86E540}">
      <dsp:nvSpPr>
        <dsp:cNvPr id="0" name=""/>
        <dsp:cNvSpPr/>
      </dsp:nvSpPr>
      <dsp:spPr>
        <a:xfrm>
          <a:off x="1472409" y="1749010"/>
          <a:ext cx="2850607" cy="107622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Matlab</a:t>
          </a:r>
          <a:r>
            <a:rPr lang="en-US" sz="1800" kern="1200" dirty="0" smtClean="0"/>
            <a:t> or Octave: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Save_weighted_triangle_surface.m</a:t>
          </a:r>
          <a:endParaRPr lang="en-US" sz="1800" kern="1200" dirty="0"/>
        </a:p>
      </dsp:txBody>
      <dsp:txXfrm>
        <a:off x="1524955" y="1801556"/>
        <a:ext cx="2745515" cy="971131"/>
      </dsp:txXfrm>
    </dsp:sp>
    <dsp:sp modelId="{7D4ED464-B01C-884F-A8FB-D439B93491E3}">
      <dsp:nvSpPr>
        <dsp:cNvPr id="0" name=""/>
        <dsp:cNvSpPr/>
      </dsp:nvSpPr>
      <dsp:spPr>
        <a:xfrm>
          <a:off x="4319773" y="1957780"/>
          <a:ext cx="4394712" cy="759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Calculate </a:t>
          </a:r>
          <a:r>
            <a:rPr lang="en-US" sz="2000" kern="1200" dirty="0" err="1" smtClean="0"/>
            <a:t>simplicial</a:t>
          </a:r>
          <a:r>
            <a:rPr lang="en-US" sz="2000" kern="1200" dirty="0" smtClean="0"/>
            <a:t> complex</a:t>
          </a:r>
          <a:endParaRPr lang="en-US" sz="2000" kern="1200" dirty="0"/>
        </a:p>
      </dsp:txBody>
      <dsp:txXfrm>
        <a:off x="4319773" y="1957780"/>
        <a:ext cx="4394712" cy="759032"/>
      </dsp:txXfrm>
    </dsp:sp>
    <dsp:sp modelId="{9A1A9AC3-C778-3240-8C74-F0A1393DC96C}">
      <dsp:nvSpPr>
        <dsp:cNvPr id="0" name=""/>
        <dsp:cNvSpPr/>
      </dsp:nvSpPr>
      <dsp:spPr>
        <a:xfrm rot="5400000">
          <a:off x="5054662" y="4033230"/>
          <a:ext cx="796983" cy="90733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371A64F-CAE5-0A40-8A1E-F9D07D63412C}">
      <dsp:nvSpPr>
        <dsp:cNvPr id="0" name=""/>
        <dsp:cNvSpPr/>
      </dsp:nvSpPr>
      <dsp:spPr>
        <a:xfrm>
          <a:off x="3772362" y="2861943"/>
          <a:ext cx="1984007" cy="132248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Command line: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Dipha</a:t>
          </a:r>
          <a:r>
            <a:rPr lang="en-US" sz="2000" kern="1200" dirty="0" smtClean="0"/>
            <a:t> &lt;input&gt; &lt;output&gt; </a:t>
          </a:r>
          <a:endParaRPr lang="en-US" sz="2000" kern="1200" dirty="0"/>
        </a:p>
      </dsp:txBody>
      <dsp:txXfrm>
        <a:off x="3836932" y="2926513"/>
        <a:ext cx="1854867" cy="1193346"/>
      </dsp:txXfrm>
    </dsp:sp>
    <dsp:sp modelId="{BEE16FBE-9347-2B4E-9724-51985BAB0701}">
      <dsp:nvSpPr>
        <dsp:cNvPr id="0" name=""/>
        <dsp:cNvSpPr/>
      </dsp:nvSpPr>
      <dsp:spPr>
        <a:xfrm>
          <a:off x="5718924" y="3154615"/>
          <a:ext cx="3090198" cy="759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Sublevel-filtration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Persistance</a:t>
          </a:r>
          <a:r>
            <a:rPr lang="en-US" sz="2000" kern="1200" dirty="0" smtClean="0"/>
            <a:t> diagram</a:t>
          </a:r>
          <a:endParaRPr lang="en-US" sz="2000" kern="1200" dirty="0"/>
        </a:p>
      </dsp:txBody>
      <dsp:txXfrm>
        <a:off x="5718924" y="3154615"/>
        <a:ext cx="3090198" cy="759032"/>
      </dsp:txXfrm>
    </dsp:sp>
    <dsp:sp modelId="{2C751955-1CB6-2447-ACC9-25DC52259CC3}">
      <dsp:nvSpPr>
        <dsp:cNvPr id="0" name=""/>
        <dsp:cNvSpPr/>
      </dsp:nvSpPr>
      <dsp:spPr>
        <a:xfrm>
          <a:off x="5844811" y="4290497"/>
          <a:ext cx="2359133" cy="132967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Matlab</a:t>
          </a:r>
          <a:r>
            <a:rPr lang="en-US" sz="2000" kern="1200" dirty="0" smtClean="0"/>
            <a:t> or Octave: </a:t>
          </a:r>
          <a:r>
            <a:rPr lang="en-US" sz="2000" kern="1200" dirty="0" err="1" smtClean="0"/>
            <a:t>plot_persistence_diagram.m</a:t>
          </a:r>
          <a:endParaRPr lang="en-US" sz="2000" kern="1200" dirty="0"/>
        </a:p>
      </dsp:txBody>
      <dsp:txXfrm>
        <a:off x="5909732" y="4355418"/>
        <a:ext cx="2229291" cy="11998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4E07E-2D79-3B43-8099-9FCB0DC4497E}" type="datetimeFigureOut">
              <a:rPr lang="en-US" smtClean="0"/>
              <a:t>17-05-11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6D23-41C9-D142-BD03-EFDA0B01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10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4E07E-2D79-3B43-8099-9FCB0DC4497E}" type="datetimeFigureOut">
              <a:rPr lang="en-US" smtClean="0"/>
              <a:t>17-05-11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6D23-41C9-D142-BD03-EFDA0B01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210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4E07E-2D79-3B43-8099-9FCB0DC4497E}" type="datetimeFigureOut">
              <a:rPr lang="en-US" smtClean="0"/>
              <a:t>17-05-11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6D23-41C9-D142-BD03-EFDA0B01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426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4E07E-2D79-3B43-8099-9FCB0DC4497E}" type="datetimeFigureOut">
              <a:rPr lang="en-US" smtClean="0"/>
              <a:t>17-05-11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6D23-41C9-D142-BD03-EFDA0B01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54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4E07E-2D79-3B43-8099-9FCB0DC4497E}" type="datetimeFigureOut">
              <a:rPr lang="en-US" smtClean="0"/>
              <a:t>17-05-11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6D23-41C9-D142-BD03-EFDA0B01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17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4E07E-2D79-3B43-8099-9FCB0DC4497E}" type="datetimeFigureOut">
              <a:rPr lang="en-US" smtClean="0"/>
              <a:t>17-05-11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6D23-41C9-D142-BD03-EFDA0B01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194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4E07E-2D79-3B43-8099-9FCB0DC4497E}" type="datetimeFigureOut">
              <a:rPr lang="en-US" smtClean="0"/>
              <a:t>17-05-11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6D23-41C9-D142-BD03-EFDA0B01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8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4E07E-2D79-3B43-8099-9FCB0DC4497E}" type="datetimeFigureOut">
              <a:rPr lang="en-US" smtClean="0"/>
              <a:t>17-05-11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6D23-41C9-D142-BD03-EFDA0B01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02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4E07E-2D79-3B43-8099-9FCB0DC4497E}" type="datetimeFigureOut">
              <a:rPr lang="en-US" smtClean="0"/>
              <a:t>17-05-11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6D23-41C9-D142-BD03-EFDA0B01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34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4E07E-2D79-3B43-8099-9FCB0DC4497E}" type="datetimeFigureOut">
              <a:rPr lang="en-US" smtClean="0"/>
              <a:t>17-05-11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6D23-41C9-D142-BD03-EFDA0B01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18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4E07E-2D79-3B43-8099-9FCB0DC4497E}" type="datetimeFigureOut">
              <a:rPr lang="en-US" smtClean="0"/>
              <a:t>17-05-11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6D23-41C9-D142-BD03-EFDA0B01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959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4E07E-2D79-3B43-8099-9FCB0DC4497E}" type="datetimeFigureOut">
              <a:rPr lang="en-US" smtClean="0"/>
              <a:t>17-05-11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96D23-41C9-D142-BD03-EFDA0B01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203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 we apply topological methods to cortical thickness data?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905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Topological methods and cortical thickness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Chung et al., 2009 discovered differences in cortical thickness comparing individuals with autism to controls using topology</a:t>
            </a:r>
            <a:endParaRPr lang="en-US" sz="2400" dirty="0"/>
          </a:p>
        </p:txBody>
      </p:sp>
      <p:pic>
        <p:nvPicPr>
          <p:cNvPr id="5" name="Picture 4" descr="Screen Shot 2017-05-10 at 11.33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03500"/>
            <a:ext cx="3967716" cy="3675063"/>
          </a:xfrm>
          <a:prstGeom prst="rect">
            <a:avLst/>
          </a:prstGeom>
        </p:spPr>
      </p:pic>
      <p:pic>
        <p:nvPicPr>
          <p:cNvPr id="7" name="Picture 6" descr="Screen Shot 2017-05-10 at 11.34.4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916" y="2615921"/>
            <a:ext cx="4425324" cy="335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64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5-12 at 12.59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100"/>
            <a:ext cx="9144000" cy="65233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91560" y="2688485"/>
            <a:ext cx="5120910" cy="336398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10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08"/>
            <a:ext cx="8229600" cy="6980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Work flow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8165019"/>
              </p:ext>
            </p:extLst>
          </p:nvPr>
        </p:nvGraphicFramePr>
        <p:xfrm>
          <a:off x="162144" y="1040268"/>
          <a:ext cx="9144000" cy="5817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8994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of persistence plot</a:t>
            </a:r>
            <a:endParaRPr lang="en-US" dirty="0"/>
          </a:p>
        </p:txBody>
      </p:sp>
      <p:pic>
        <p:nvPicPr>
          <p:cNvPr id="4" name="Content Placeholder 3" descr="788746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6" t="19867" r="5779" b="21926"/>
          <a:stretch/>
        </p:blipFill>
        <p:spPr>
          <a:xfrm>
            <a:off x="1553838" y="1417638"/>
            <a:ext cx="6380377" cy="50806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1773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 persistence plots for younger and older participants</a:t>
            </a:r>
          </a:p>
          <a:p>
            <a:endParaRPr lang="en-US" dirty="0"/>
          </a:p>
          <a:p>
            <a:r>
              <a:rPr lang="en-US" dirty="0" smtClean="0"/>
              <a:t>Use </a:t>
            </a:r>
            <a:r>
              <a:rPr lang="en-US" dirty="0" err="1" smtClean="0"/>
              <a:t>Ghudi</a:t>
            </a:r>
            <a:r>
              <a:rPr lang="en-US" dirty="0" smtClean="0"/>
              <a:t> tools to compare group?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703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130</Words>
  <Application>Microsoft Macintosh PowerPoint</Application>
  <PresentationFormat>On-screen Show (4:3)</PresentationFormat>
  <Paragraphs>23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Can we apply topological methods to cortical thickness data?</vt:lpstr>
      <vt:lpstr>Topological methods and cortical thickness</vt:lpstr>
      <vt:lpstr>PowerPoint Presentation</vt:lpstr>
      <vt:lpstr>Work flow</vt:lpstr>
      <vt:lpstr>Visualization of persistence plot</vt:lpstr>
      <vt:lpstr>Next steps</vt:lpstr>
    </vt:vector>
  </TitlesOfParts>
  <Company>Stanford Unviersity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we apply topological methods to cortical thickness data?</dc:title>
  <dc:creator>Rosanna Olsen</dc:creator>
  <cp:lastModifiedBy>Rosanna Olsen</cp:lastModifiedBy>
  <cp:revision>9</cp:revision>
  <dcterms:created xsi:type="dcterms:W3CDTF">2017-05-12T03:22:23Z</dcterms:created>
  <dcterms:modified xsi:type="dcterms:W3CDTF">2017-05-12T15:40:31Z</dcterms:modified>
</cp:coreProperties>
</file>