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9" r:id="rId2"/>
    <p:sldId id="332" r:id="rId3"/>
    <p:sldId id="333" r:id="rId4"/>
    <p:sldId id="257" r:id="rId5"/>
    <p:sldId id="286" r:id="rId6"/>
    <p:sldId id="281" r:id="rId7"/>
    <p:sldId id="329" r:id="rId8"/>
    <p:sldId id="330" r:id="rId9"/>
    <p:sldId id="336" r:id="rId10"/>
    <p:sldId id="331" r:id="rId11"/>
    <p:sldId id="340" r:id="rId12"/>
    <p:sldId id="341" r:id="rId13"/>
    <p:sldId id="338" r:id="rId14"/>
    <p:sldId id="334" r:id="rId15"/>
    <p:sldId id="339" r:id="rId16"/>
    <p:sldId id="337" r:id="rId17"/>
    <p:sldId id="335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C6AD4-2E91-42D2-AA34-BAE723C59E7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DB3B2F-AA22-450D-9F5D-AB491706D44B}">
      <dgm:prSet phldrT="[Text]"/>
      <dgm:spPr/>
      <dgm:t>
        <a:bodyPr/>
        <a:lstStyle/>
        <a:p>
          <a:r>
            <a:rPr lang="en-US" dirty="0" smtClean="0"/>
            <a:t>Single-Cell Data</a:t>
          </a:r>
          <a:endParaRPr lang="en-US" dirty="0"/>
        </a:p>
      </dgm:t>
    </dgm:pt>
    <dgm:pt modelId="{B30CE6D3-CC89-4829-9E84-BD0370E344B3}" type="parTrans" cxnId="{E6FB0225-2E5E-44EB-A1F4-EBB2CE1695A3}">
      <dgm:prSet/>
      <dgm:spPr/>
      <dgm:t>
        <a:bodyPr/>
        <a:lstStyle/>
        <a:p>
          <a:endParaRPr lang="en-US"/>
        </a:p>
      </dgm:t>
    </dgm:pt>
    <dgm:pt modelId="{861DD36F-96E2-4235-B390-4970D8313276}" type="sibTrans" cxnId="{E6FB0225-2E5E-44EB-A1F4-EBB2CE1695A3}">
      <dgm:prSet/>
      <dgm:spPr/>
      <dgm:t>
        <a:bodyPr/>
        <a:lstStyle/>
        <a:p>
          <a:endParaRPr lang="en-US"/>
        </a:p>
      </dgm:t>
    </dgm:pt>
    <dgm:pt modelId="{A2BF6235-CC41-4F5E-AB99-CE2CC8B3641C}">
      <dgm:prSet phldrT="[Text]"/>
      <dgm:spPr/>
      <dgm:t>
        <a:bodyPr/>
        <a:lstStyle/>
        <a:p>
          <a:r>
            <a:rPr lang="en-US" dirty="0" smtClean="0"/>
            <a:t>Different Cells</a:t>
          </a:r>
          <a:endParaRPr lang="en-US" dirty="0"/>
        </a:p>
      </dgm:t>
    </dgm:pt>
    <dgm:pt modelId="{FDDAEE2A-9BFC-4D72-928B-DCA28D8F937C}" type="parTrans" cxnId="{97045A88-EB08-45EE-A592-A254A91B021E}">
      <dgm:prSet/>
      <dgm:spPr/>
      <dgm:t>
        <a:bodyPr/>
        <a:lstStyle/>
        <a:p>
          <a:endParaRPr lang="en-US"/>
        </a:p>
      </dgm:t>
    </dgm:pt>
    <dgm:pt modelId="{97943C9B-AC71-4F00-9481-F4A0384F076B}" type="sibTrans" cxnId="{97045A88-EB08-45EE-A592-A254A91B021E}">
      <dgm:prSet/>
      <dgm:spPr/>
      <dgm:t>
        <a:bodyPr/>
        <a:lstStyle/>
        <a:p>
          <a:endParaRPr lang="en-US"/>
        </a:p>
      </dgm:t>
    </dgm:pt>
    <dgm:pt modelId="{B6C04767-4A6C-4BE7-BE01-ECEBB9C7A5FB}">
      <dgm:prSet phldrT="[Text]"/>
      <dgm:spPr/>
      <dgm:t>
        <a:bodyPr/>
        <a:lstStyle/>
        <a:p>
          <a:r>
            <a:rPr lang="en-US" dirty="0" smtClean="0"/>
            <a:t>Same Modality</a:t>
          </a:r>
          <a:endParaRPr lang="en-US" dirty="0"/>
        </a:p>
      </dgm:t>
    </dgm:pt>
    <dgm:pt modelId="{8C022302-AC1D-44B6-83C2-63F103A62705}" type="parTrans" cxnId="{0149AAD3-5A98-4952-851D-F685C709859A}">
      <dgm:prSet/>
      <dgm:spPr/>
      <dgm:t>
        <a:bodyPr/>
        <a:lstStyle/>
        <a:p>
          <a:endParaRPr lang="en-US"/>
        </a:p>
      </dgm:t>
    </dgm:pt>
    <dgm:pt modelId="{26826DA4-906C-4E73-9575-E96484DF1974}" type="sibTrans" cxnId="{0149AAD3-5A98-4952-851D-F685C709859A}">
      <dgm:prSet/>
      <dgm:spPr/>
      <dgm:t>
        <a:bodyPr/>
        <a:lstStyle/>
        <a:p>
          <a:endParaRPr lang="en-US"/>
        </a:p>
      </dgm:t>
    </dgm:pt>
    <dgm:pt modelId="{E7969475-B40E-4C0F-BED6-1F150EA61F85}">
      <dgm:prSet phldrT="[Text]"/>
      <dgm:spPr/>
      <dgm:t>
        <a:bodyPr/>
        <a:lstStyle/>
        <a:p>
          <a:r>
            <a:rPr lang="en-US" dirty="0" smtClean="0"/>
            <a:t>Different Modality</a:t>
          </a:r>
          <a:endParaRPr lang="en-US" dirty="0"/>
        </a:p>
      </dgm:t>
    </dgm:pt>
    <dgm:pt modelId="{F7A6CBCD-4CF8-4A59-A3A6-52C2DF3D9EFE}" type="parTrans" cxnId="{9BE0739A-BABC-45E1-B25C-96E69DBEDE90}">
      <dgm:prSet/>
      <dgm:spPr/>
      <dgm:t>
        <a:bodyPr/>
        <a:lstStyle/>
        <a:p>
          <a:endParaRPr lang="en-US"/>
        </a:p>
      </dgm:t>
    </dgm:pt>
    <dgm:pt modelId="{28516808-2FD6-412F-A531-B672193F5A68}" type="sibTrans" cxnId="{9BE0739A-BABC-45E1-B25C-96E69DBEDE90}">
      <dgm:prSet/>
      <dgm:spPr/>
      <dgm:t>
        <a:bodyPr/>
        <a:lstStyle/>
        <a:p>
          <a:endParaRPr lang="en-US"/>
        </a:p>
      </dgm:t>
    </dgm:pt>
    <dgm:pt modelId="{72F3F822-7EB5-4A19-9072-D03E61D053BA}">
      <dgm:prSet phldrT="[Text]"/>
      <dgm:spPr/>
      <dgm:t>
        <a:bodyPr/>
        <a:lstStyle/>
        <a:p>
          <a:r>
            <a:rPr lang="en-US" dirty="0" smtClean="0"/>
            <a:t>Same</a:t>
          </a:r>
        </a:p>
        <a:p>
          <a:r>
            <a:rPr lang="en-US" dirty="0" smtClean="0"/>
            <a:t>Cells</a:t>
          </a:r>
          <a:endParaRPr lang="en-US" dirty="0"/>
        </a:p>
      </dgm:t>
    </dgm:pt>
    <dgm:pt modelId="{7B1F36A8-5CDE-46CE-AA5C-21232312C6B2}" type="parTrans" cxnId="{67BEBBA2-6802-4D91-8B43-F564A27B42DF}">
      <dgm:prSet/>
      <dgm:spPr/>
      <dgm:t>
        <a:bodyPr/>
        <a:lstStyle/>
        <a:p>
          <a:endParaRPr lang="en-US"/>
        </a:p>
      </dgm:t>
    </dgm:pt>
    <dgm:pt modelId="{F1485E0F-0435-4ABD-BCB1-007A6C93AF95}" type="sibTrans" cxnId="{67BEBBA2-6802-4D91-8B43-F564A27B42DF}">
      <dgm:prSet/>
      <dgm:spPr/>
      <dgm:t>
        <a:bodyPr/>
        <a:lstStyle/>
        <a:p>
          <a:endParaRPr lang="en-US"/>
        </a:p>
      </dgm:t>
    </dgm:pt>
    <dgm:pt modelId="{8694AA8A-98A2-4F01-9858-F9793FB83D14}">
      <dgm:prSet/>
      <dgm:spPr/>
      <dgm:t>
        <a:bodyPr/>
        <a:lstStyle/>
        <a:p>
          <a:r>
            <a:rPr lang="en-US" dirty="0" smtClean="0"/>
            <a:t>Shared Features</a:t>
          </a:r>
          <a:endParaRPr lang="en-US" dirty="0"/>
        </a:p>
      </dgm:t>
    </dgm:pt>
    <dgm:pt modelId="{052212EA-CDB9-4D64-B760-33D92B52254C}" type="parTrans" cxnId="{0F1FC27F-35F4-4FDA-B066-7A6FCE5227A6}">
      <dgm:prSet/>
      <dgm:spPr/>
      <dgm:t>
        <a:bodyPr/>
        <a:lstStyle/>
        <a:p>
          <a:endParaRPr lang="en-US"/>
        </a:p>
      </dgm:t>
    </dgm:pt>
    <dgm:pt modelId="{F678CE5D-97F6-40F7-9CA9-D6AB2E6C60DD}" type="sibTrans" cxnId="{0F1FC27F-35F4-4FDA-B066-7A6FCE5227A6}">
      <dgm:prSet/>
      <dgm:spPr/>
      <dgm:t>
        <a:bodyPr/>
        <a:lstStyle/>
        <a:p>
          <a:endParaRPr lang="en-US"/>
        </a:p>
      </dgm:t>
    </dgm:pt>
    <dgm:pt modelId="{7A93328F-21F4-4F8B-BDD6-72A5165A9F58}">
      <dgm:prSet/>
      <dgm:spPr/>
      <dgm:t>
        <a:bodyPr/>
        <a:lstStyle/>
        <a:p>
          <a:r>
            <a:rPr lang="en-US" dirty="0" smtClean="0"/>
            <a:t>No Shared Features</a:t>
          </a:r>
          <a:endParaRPr lang="en-US" dirty="0"/>
        </a:p>
      </dgm:t>
    </dgm:pt>
    <dgm:pt modelId="{E42B209B-E9E2-4C7C-9AC2-ED6F5ABDEE10}" type="parTrans" cxnId="{46813B07-EEC7-4E7F-A2D2-B63887322783}">
      <dgm:prSet/>
      <dgm:spPr/>
      <dgm:t>
        <a:bodyPr/>
        <a:lstStyle/>
        <a:p>
          <a:endParaRPr lang="en-US"/>
        </a:p>
      </dgm:t>
    </dgm:pt>
    <dgm:pt modelId="{7465FD1D-63CB-4B44-8BBA-5E7F40E86329}" type="sibTrans" cxnId="{46813B07-EEC7-4E7F-A2D2-B63887322783}">
      <dgm:prSet/>
      <dgm:spPr/>
      <dgm:t>
        <a:bodyPr/>
        <a:lstStyle/>
        <a:p>
          <a:endParaRPr lang="en-US"/>
        </a:p>
      </dgm:t>
    </dgm:pt>
    <dgm:pt modelId="{03094266-852E-4354-9E45-842AF81F6FB9}" type="pres">
      <dgm:prSet presAssocID="{858C6AD4-2E91-42D2-AA34-BAE723C59E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1743C-200B-48BD-B8B9-984FCC3D52F0}" type="pres">
      <dgm:prSet presAssocID="{95DB3B2F-AA22-450D-9F5D-AB491706D44B}" presName="hierRoot1" presStyleCnt="0">
        <dgm:presLayoutVars>
          <dgm:hierBranch val="init"/>
        </dgm:presLayoutVars>
      </dgm:prSet>
      <dgm:spPr/>
    </dgm:pt>
    <dgm:pt modelId="{876E1840-376E-4FBE-9BDD-38295FEC2794}" type="pres">
      <dgm:prSet presAssocID="{95DB3B2F-AA22-450D-9F5D-AB491706D44B}" presName="rootComposite1" presStyleCnt="0"/>
      <dgm:spPr/>
    </dgm:pt>
    <dgm:pt modelId="{68F1A33A-3740-446F-BB8C-D9D206940753}" type="pres">
      <dgm:prSet presAssocID="{95DB3B2F-AA22-450D-9F5D-AB491706D44B}" presName="rootText1" presStyleLbl="node0" presStyleIdx="0" presStyleCnt="1">
        <dgm:presLayoutVars>
          <dgm:chPref val="3"/>
        </dgm:presLayoutVars>
      </dgm:prSet>
      <dgm:spPr/>
    </dgm:pt>
    <dgm:pt modelId="{E8B1B553-C40D-4267-9A94-86F2C72D9265}" type="pres">
      <dgm:prSet presAssocID="{95DB3B2F-AA22-450D-9F5D-AB491706D44B}" presName="rootConnector1" presStyleLbl="node1" presStyleIdx="0" presStyleCnt="0"/>
      <dgm:spPr/>
    </dgm:pt>
    <dgm:pt modelId="{ADE1967E-E298-4540-B7C8-E1A99F203608}" type="pres">
      <dgm:prSet presAssocID="{95DB3B2F-AA22-450D-9F5D-AB491706D44B}" presName="hierChild2" presStyleCnt="0"/>
      <dgm:spPr/>
    </dgm:pt>
    <dgm:pt modelId="{455EE0A7-A6B3-4EE8-8435-346A672DBE57}" type="pres">
      <dgm:prSet presAssocID="{FDDAEE2A-9BFC-4D72-928B-DCA28D8F937C}" presName="Name64" presStyleLbl="parChTrans1D2" presStyleIdx="0" presStyleCnt="2"/>
      <dgm:spPr/>
    </dgm:pt>
    <dgm:pt modelId="{CB61FF1B-E50C-443D-A9B3-C871B4619890}" type="pres">
      <dgm:prSet presAssocID="{A2BF6235-CC41-4F5E-AB99-CE2CC8B3641C}" presName="hierRoot2" presStyleCnt="0">
        <dgm:presLayoutVars>
          <dgm:hierBranch val="init"/>
        </dgm:presLayoutVars>
      </dgm:prSet>
      <dgm:spPr/>
    </dgm:pt>
    <dgm:pt modelId="{09B71AAC-D357-460E-A595-111CC6381F65}" type="pres">
      <dgm:prSet presAssocID="{A2BF6235-CC41-4F5E-AB99-CE2CC8B3641C}" presName="rootComposite" presStyleCnt="0"/>
      <dgm:spPr/>
    </dgm:pt>
    <dgm:pt modelId="{550C9F92-1371-4571-85AC-892A4F0E447B}" type="pres">
      <dgm:prSet presAssocID="{A2BF6235-CC41-4F5E-AB99-CE2CC8B3641C}" presName="rootText" presStyleLbl="node2" presStyleIdx="0" presStyleCnt="2">
        <dgm:presLayoutVars>
          <dgm:chPref val="3"/>
        </dgm:presLayoutVars>
      </dgm:prSet>
      <dgm:spPr/>
    </dgm:pt>
    <dgm:pt modelId="{BDEF2DF3-94AD-447B-A475-38E1D7206D76}" type="pres">
      <dgm:prSet presAssocID="{A2BF6235-CC41-4F5E-AB99-CE2CC8B3641C}" presName="rootConnector" presStyleLbl="node2" presStyleIdx="0" presStyleCnt="2"/>
      <dgm:spPr/>
    </dgm:pt>
    <dgm:pt modelId="{C3B7DF1B-26D9-43ED-A2B9-391C5948D782}" type="pres">
      <dgm:prSet presAssocID="{A2BF6235-CC41-4F5E-AB99-CE2CC8B3641C}" presName="hierChild4" presStyleCnt="0"/>
      <dgm:spPr/>
    </dgm:pt>
    <dgm:pt modelId="{5A9F98A0-BE04-478A-A2A2-D39EC2A2F1E2}" type="pres">
      <dgm:prSet presAssocID="{8C022302-AC1D-44B6-83C2-63F103A62705}" presName="Name64" presStyleLbl="parChTrans1D3" presStyleIdx="0" presStyleCnt="2"/>
      <dgm:spPr/>
    </dgm:pt>
    <dgm:pt modelId="{3E178949-5B3C-409A-B488-4ECBD7310972}" type="pres">
      <dgm:prSet presAssocID="{B6C04767-4A6C-4BE7-BE01-ECEBB9C7A5FB}" presName="hierRoot2" presStyleCnt="0">
        <dgm:presLayoutVars>
          <dgm:hierBranch val="init"/>
        </dgm:presLayoutVars>
      </dgm:prSet>
      <dgm:spPr/>
    </dgm:pt>
    <dgm:pt modelId="{380CC567-5ABD-49C7-9FAF-CDB5DA9B4B7C}" type="pres">
      <dgm:prSet presAssocID="{B6C04767-4A6C-4BE7-BE01-ECEBB9C7A5FB}" presName="rootComposite" presStyleCnt="0"/>
      <dgm:spPr/>
    </dgm:pt>
    <dgm:pt modelId="{DB1C8BDE-8027-446C-8210-14C946DDDCE1}" type="pres">
      <dgm:prSet presAssocID="{B6C04767-4A6C-4BE7-BE01-ECEBB9C7A5FB}" presName="rootText" presStyleLbl="node3" presStyleIdx="0" presStyleCnt="2">
        <dgm:presLayoutVars>
          <dgm:chPref val="3"/>
        </dgm:presLayoutVars>
      </dgm:prSet>
      <dgm:spPr/>
    </dgm:pt>
    <dgm:pt modelId="{DDBD9507-1605-430D-9DFB-55C2C8DBCD1C}" type="pres">
      <dgm:prSet presAssocID="{B6C04767-4A6C-4BE7-BE01-ECEBB9C7A5FB}" presName="rootConnector" presStyleLbl="node3" presStyleIdx="0" presStyleCnt="2"/>
      <dgm:spPr/>
    </dgm:pt>
    <dgm:pt modelId="{256F7449-FBB1-4224-8524-B7F639251A9D}" type="pres">
      <dgm:prSet presAssocID="{B6C04767-4A6C-4BE7-BE01-ECEBB9C7A5FB}" presName="hierChild4" presStyleCnt="0"/>
      <dgm:spPr/>
    </dgm:pt>
    <dgm:pt modelId="{48198FC4-3BED-4889-AEB8-ACEC04A244F9}" type="pres">
      <dgm:prSet presAssocID="{B6C04767-4A6C-4BE7-BE01-ECEBB9C7A5FB}" presName="hierChild5" presStyleCnt="0"/>
      <dgm:spPr/>
    </dgm:pt>
    <dgm:pt modelId="{9F29EBE9-1646-4DA3-9BE6-40C8B68A23A4}" type="pres">
      <dgm:prSet presAssocID="{F7A6CBCD-4CF8-4A59-A3A6-52C2DF3D9EFE}" presName="Name64" presStyleLbl="parChTrans1D3" presStyleIdx="1" presStyleCnt="2"/>
      <dgm:spPr/>
    </dgm:pt>
    <dgm:pt modelId="{BB382699-B6C1-439A-A4E3-0A46E952E551}" type="pres">
      <dgm:prSet presAssocID="{E7969475-B40E-4C0F-BED6-1F150EA61F85}" presName="hierRoot2" presStyleCnt="0">
        <dgm:presLayoutVars>
          <dgm:hierBranch val="init"/>
        </dgm:presLayoutVars>
      </dgm:prSet>
      <dgm:spPr/>
    </dgm:pt>
    <dgm:pt modelId="{5D273B74-1327-41BA-BF57-F41B664F11D7}" type="pres">
      <dgm:prSet presAssocID="{E7969475-B40E-4C0F-BED6-1F150EA61F85}" presName="rootComposite" presStyleCnt="0"/>
      <dgm:spPr/>
    </dgm:pt>
    <dgm:pt modelId="{CC276192-E97C-476F-B201-DD6967ACFF9D}" type="pres">
      <dgm:prSet presAssocID="{E7969475-B40E-4C0F-BED6-1F150EA61F85}" presName="rootText" presStyleLbl="node3" presStyleIdx="1" presStyleCnt="2">
        <dgm:presLayoutVars>
          <dgm:chPref val="3"/>
        </dgm:presLayoutVars>
      </dgm:prSet>
      <dgm:spPr/>
    </dgm:pt>
    <dgm:pt modelId="{F1DA2F18-7D88-46A1-B070-C60E8E1D8FE1}" type="pres">
      <dgm:prSet presAssocID="{E7969475-B40E-4C0F-BED6-1F150EA61F85}" presName="rootConnector" presStyleLbl="node3" presStyleIdx="1" presStyleCnt="2"/>
      <dgm:spPr/>
    </dgm:pt>
    <dgm:pt modelId="{C5163112-CD53-449D-858A-DFC53D349DFA}" type="pres">
      <dgm:prSet presAssocID="{E7969475-B40E-4C0F-BED6-1F150EA61F85}" presName="hierChild4" presStyleCnt="0"/>
      <dgm:spPr/>
    </dgm:pt>
    <dgm:pt modelId="{BFBE44CC-39CA-4848-96F7-BEF7FAC8A5CD}" type="pres">
      <dgm:prSet presAssocID="{052212EA-CDB9-4D64-B760-33D92B52254C}" presName="Name64" presStyleLbl="parChTrans1D4" presStyleIdx="0" presStyleCnt="2"/>
      <dgm:spPr/>
    </dgm:pt>
    <dgm:pt modelId="{FB578EC4-169A-4755-8C74-4D599F91622E}" type="pres">
      <dgm:prSet presAssocID="{8694AA8A-98A2-4F01-9858-F9793FB83D14}" presName="hierRoot2" presStyleCnt="0">
        <dgm:presLayoutVars>
          <dgm:hierBranch val="init"/>
        </dgm:presLayoutVars>
      </dgm:prSet>
      <dgm:spPr/>
    </dgm:pt>
    <dgm:pt modelId="{F1904944-428B-46C9-9DCE-29886A60AF4F}" type="pres">
      <dgm:prSet presAssocID="{8694AA8A-98A2-4F01-9858-F9793FB83D14}" presName="rootComposite" presStyleCnt="0"/>
      <dgm:spPr/>
    </dgm:pt>
    <dgm:pt modelId="{69C76124-C3AB-4E6A-B662-E879B6627B3A}" type="pres">
      <dgm:prSet presAssocID="{8694AA8A-98A2-4F01-9858-F9793FB83D14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9F86D4-B7D3-40F0-8CB8-E75FF62CFC05}" type="pres">
      <dgm:prSet presAssocID="{8694AA8A-98A2-4F01-9858-F9793FB83D14}" presName="rootConnector" presStyleLbl="node4" presStyleIdx="0" presStyleCnt="2"/>
      <dgm:spPr/>
    </dgm:pt>
    <dgm:pt modelId="{7D42CE61-3838-4853-BFC9-411075136944}" type="pres">
      <dgm:prSet presAssocID="{8694AA8A-98A2-4F01-9858-F9793FB83D14}" presName="hierChild4" presStyleCnt="0"/>
      <dgm:spPr/>
    </dgm:pt>
    <dgm:pt modelId="{C5F3CD55-45A0-4C86-9CE4-5304A6630728}" type="pres">
      <dgm:prSet presAssocID="{8694AA8A-98A2-4F01-9858-F9793FB83D14}" presName="hierChild5" presStyleCnt="0"/>
      <dgm:spPr/>
    </dgm:pt>
    <dgm:pt modelId="{E7DE2ED4-4565-41F8-9016-CD60614BB988}" type="pres">
      <dgm:prSet presAssocID="{E42B209B-E9E2-4C7C-9AC2-ED6F5ABDEE10}" presName="Name64" presStyleLbl="parChTrans1D4" presStyleIdx="1" presStyleCnt="2"/>
      <dgm:spPr/>
    </dgm:pt>
    <dgm:pt modelId="{AA04D663-6229-4694-AD18-126DE54A8EE6}" type="pres">
      <dgm:prSet presAssocID="{7A93328F-21F4-4F8B-BDD6-72A5165A9F58}" presName="hierRoot2" presStyleCnt="0">
        <dgm:presLayoutVars>
          <dgm:hierBranch val="init"/>
        </dgm:presLayoutVars>
      </dgm:prSet>
      <dgm:spPr/>
    </dgm:pt>
    <dgm:pt modelId="{21127B5A-B201-4C18-8A24-19EDB70D7572}" type="pres">
      <dgm:prSet presAssocID="{7A93328F-21F4-4F8B-BDD6-72A5165A9F58}" presName="rootComposite" presStyleCnt="0"/>
      <dgm:spPr/>
    </dgm:pt>
    <dgm:pt modelId="{7A558C73-BBEC-49E5-8DD9-C2F6AEB3D086}" type="pres">
      <dgm:prSet presAssocID="{7A93328F-21F4-4F8B-BDD6-72A5165A9F58}" presName="rootText" presStyleLbl="node4" presStyleIdx="1" presStyleCnt="2">
        <dgm:presLayoutVars>
          <dgm:chPref val="3"/>
        </dgm:presLayoutVars>
      </dgm:prSet>
      <dgm:spPr/>
    </dgm:pt>
    <dgm:pt modelId="{FDCEF58C-0AC3-451B-A0BF-193158A03FE6}" type="pres">
      <dgm:prSet presAssocID="{7A93328F-21F4-4F8B-BDD6-72A5165A9F58}" presName="rootConnector" presStyleLbl="node4" presStyleIdx="1" presStyleCnt="2"/>
      <dgm:spPr/>
    </dgm:pt>
    <dgm:pt modelId="{AAC6A0AF-25BE-4A4A-AEC2-8D473C31FE52}" type="pres">
      <dgm:prSet presAssocID="{7A93328F-21F4-4F8B-BDD6-72A5165A9F58}" presName="hierChild4" presStyleCnt="0"/>
      <dgm:spPr/>
    </dgm:pt>
    <dgm:pt modelId="{C20B2873-48E2-44DC-86AD-D0FADD489FBF}" type="pres">
      <dgm:prSet presAssocID="{7A93328F-21F4-4F8B-BDD6-72A5165A9F58}" presName="hierChild5" presStyleCnt="0"/>
      <dgm:spPr/>
    </dgm:pt>
    <dgm:pt modelId="{298A10E4-4EFC-4AA6-9126-2B4C3598D6CA}" type="pres">
      <dgm:prSet presAssocID="{E7969475-B40E-4C0F-BED6-1F150EA61F85}" presName="hierChild5" presStyleCnt="0"/>
      <dgm:spPr/>
    </dgm:pt>
    <dgm:pt modelId="{F8F22DA1-B94F-460F-A2C3-37E1B7554100}" type="pres">
      <dgm:prSet presAssocID="{A2BF6235-CC41-4F5E-AB99-CE2CC8B3641C}" presName="hierChild5" presStyleCnt="0"/>
      <dgm:spPr/>
    </dgm:pt>
    <dgm:pt modelId="{5226CC46-78D4-463C-863C-E16FF67B284A}" type="pres">
      <dgm:prSet presAssocID="{7B1F36A8-5CDE-46CE-AA5C-21232312C6B2}" presName="Name64" presStyleLbl="parChTrans1D2" presStyleIdx="1" presStyleCnt="2"/>
      <dgm:spPr/>
    </dgm:pt>
    <dgm:pt modelId="{C28D67BA-3C78-4CFB-844F-2A23713F63F1}" type="pres">
      <dgm:prSet presAssocID="{72F3F822-7EB5-4A19-9072-D03E61D053BA}" presName="hierRoot2" presStyleCnt="0">
        <dgm:presLayoutVars>
          <dgm:hierBranch val="init"/>
        </dgm:presLayoutVars>
      </dgm:prSet>
      <dgm:spPr/>
    </dgm:pt>
    <dgm:pt modelId="{A54BBF9C-BFCF-468F-8E7D-328CF82487B8}" type="pres">
      <dgm:prSet presAssocID="{72F3F822-7EB5-4A19-9072-D03E61D053BA}" presName="rootComposite" presStyleCnt="0"/>
      <dgm:spPr/>
    </dgm:pt>
    <dgm:pt modelId="{A31CEAF7-E625-47FA-B1E1-5FF0E112F397}" type="pres">
      <dgm:prSet presAssocID="{72F3F822-7EB5-4A19-9072-D03E61D053BA}" presName="rootText" presStyleLbl="node2" presStyleIdx="1" presStyleCnt="2">
        <dgm:presLayoutVars>
          <dgm:chPref val="3"/>
        </dgm:presLayoutVars>
      </dgm:prSet>
      <dgm:spPr/>
    </dgm:pt>
    <dgm:pt modelId="{A1ADAD63-3E6F-4A5C-B88B-745644DF64DB}" type="pres">
      <dgm:prSet presAssocID="{72F3F822-7EB5-4A19-9072-D03E61D053BA}" presName="rootConnector" presStyleLbl="node2" presStyleIdx="1" presStyleCnt="2"/>
      <dgm:spPr/>
    </dgm:pt>
    <dgm:pt modelId="{1AB4DF46-418A-49EB-A802-E475707CFFE8}" type="pres">
      <dgm:prSet presAssocID="{72F3F822-7EB5-4A19-9072-D03E61D053BA}" presName="hierChild4" presStyleCnt="0"/>
      <dgm:spPr/>
    </dgm:pt>
    <dgm:pt modelId="{4A0068A4-BCA5-426C-BBE7-78910CA7D051}" type="pres">
      <dgm:prSet presAssocID="{72F3F822-7EB5-4A19-9072-D03E61D053BA}" presName="hierChild5" presStyleCnt="0"/>
      <dgm:spPr/>
    </dgm:pt>
    <dgm:pt modelId="{CDCC2EB4-0EEC-4EB7-B664-1110EAF37006}" type="pres">
      <dgm:prSet presAssocID="{95DB3B2F-AA22-450D-9F5D-AB491706D44B}" presName="hierChild3" presStyleCnt="0"/>
      <dgm:spPr/>
    </dgm:pt>
  </dgm:ptLst>
  <dgm:cxnLst>
    <dgm:cxn modelId="{53A98D2C-69D8-4E95-8880-5D15978408B3}" type="presOf" srcId="{052212EA-CDB9-4D64-B760-33D92B52254C}" destId="{BFBE44CC-39CA-4848-96F7-BEF7FAC8A5CD}" srcOrd="0" destOrd="0" presId="urn:microsoft.com/office/officeart/2009/3/layout/HorizontalOrganizationChart"/>
    <dgm:cxn modelId="{B38FB334-A1DB-4BE3-9514-03A091BC2DBD}" type="presOf" srcId="{FDDAEE2A-9BFC-4D72-928B-DCA28D8F937C}" destId="{455EE0A7-A6B3-4EE8-8435-346A672DBE57}" srcOrd="0" destOrd="0" presId="urn:microsoft.com/office/officeart/2009/3/layout/HorizontalOrganizationChart"/>
    <dgm:cxn modelId="{23B05280-FC01-41B9-A922-D558C5C78613}" type="presOf" srcId="{72F3F822-7EB5-4A19-9072-D03E61D053BA}" destId="{A31CEAF7-E625-47FA-B1E1-5FF0E112F397}" srcOrd="0" destOrd="0" presId="urn:microsoft.com/office/officeart/2009/3/layout/HorizontalOrganizationChart"/>
    <dgm:cxn modelId="{E6FB0225-2E5E-44EB-A1F4-EBB2CE1695A3}" srcId="{858C6AD4-2E91-42D2-AA34-BAE723C59E78}" destId="{95DB3B2F-AA22-450D-9F5D-AB491706D44B}" srcOrd="0" destOrd="0" parTransId="{B30CE6D3-CC89-4829-9E84-BD0370E344B3}" sibTransId="{861DD36F-96E2-4235-B390-4970D8313276}"/>
    <dgm:cxn modelId="{46813B07-EEC7-4E7F-A2D2-B63887322783}" srcId="{E7969475-B40E-4C0F-BED6-1F150EA61F85}" destId="{7A93328F-21F4-4F8B-BDD6-72A5165A9F58}" srcOrd="1" destOrd="0" parTransId="{E42B209B-E9E2-4C7C-9AC2-ED6F5ABDEE10}" sibTransId="{7465FD1D-63CB-4B44-8BBA-5E7F40E86329}"/>
    <dgm:cxn modelId="{26EB2B84-9132-4C60-AF92-0B98C52F1A97}" type="presOf" srcId="{8694AA8A-98A2-4F01-9858-F9793FB83D14}" destId="{69C76124-C3AB-4E6A-B662-E879B6627B3A}" srcOrd="0" destOrd="0" presId="urn:microsoft.com/office/officeart/2009/3/layout/HorizontalOrganizationChart"/>
    <dgm:cxn modelId="{0FAC709F-7D15-4E17-8939-81AFF0ED7091}" type="presOf" srcId="{8C022302-AC1D-44B6-83C2-63F103A62705}" destId="{5A9F98A0-BE04-478A-A2A2-D39EC2A2F1E2}" srcOrd="0" destOrd="0" presId="urn:microsoft.com/office/officeart/2009/3/layout/HorizontalOrganizationChart"/>
    <dgm:cxn modelId="{6834B315-FFB4-4916-A540-FBEFF7781A00}" type="presOf" srcId="{7B1F36A8-5CDE-46CE-AA5C-21232312C6B2}" destId="{5226CC46-78D4-463C-863C-E16FF67B284A}" srcOrd="0" destOrd="0" presId="urn:microsoft.com/office/officeart/2009/3/layout/HorizontalOrganizationChart"/>
    <dgm:cxn modelId="{9E274B91-81BB-4C98-8D20-B946C3B254DB}" type="presOf" srcId="{B6C04767-4A6C-4BE7-BE01-ECEBB9C7A5FB}" destId="{DB1C8BDE-8027-446C-8210-14C946DDDCE1}" srcOrd="0" destOrd="0" presId="urn:microsoft.com/office/officeart/2009/3/layout/HorizontalOrganizationChart"/>
    <dgm:cxn modelId="{9BE0739A-BABC-45E1-B25C-96E69DBEDE90}" srcId="{A2BF6235-CC41-4F5E-AB99-CE2CC8B3641C}" destId="{E7969475-B40E-4C0F-BED6-1F150EA61F85}" srcOrd="1" destOrd="0" parTransId="{F7A6CBCD-4CF8-4A59-A3A6-52C2DF3D9EFE}" sibTransId="{28516808-2FD6-412F-A531-B672193F5A68}"/>
    <dgm:cxn modelId="{A0679B73-A5F3-4A88-9958-35F398758214}" type="presOf" srcId="{F7A6CBCD-4CF8-4A59-A3A6-52C2DF3D9EFE}" destId="{9F29EBE9-1646-4DA3-9BE6-40C8B68A23A4}" srcOrd="0" destOrd="0" presId="urn:microsoft.com/office/officeart/2009/3/layout/HorizontalOrganizationChart"/>
    <dgm:cxn modelId="{83E1B71E-774F-4D17-977D-7529649024E2}" type="presOf" srcId="{858C6AD4-2E91-42D2-AA34-BAE723C59E78}" destId="{03094266-852E-4354-9E45-842AF81F6FB9}" srcOrd="0" destOrd="0" presId="urn:microsoft.com/office/officeart/2009/3/layout/HorizontalOrganizationChart"/>
    <dgm:cxn modelId="{23180D8D-9378-4818-BD34-BA62BABA3A24}" type="presOf" srcId="{95DB3B2F-AA22-450D-9F5D-AB491706D44B}" destId="{68F1A33A-3740-446F-BB8C-D9D206940753}" srcOrd="0" destOrd="0" presId="urn:microsoft.com/office/officeart/2009/3/layout/HorizontalOrganizationChart"/>
    <dgm:cxn modelId="{D7F9C08E-1078-41C2-BB67-F5B414FB89CE}" type="presOf" srcId="{7A93328F-21F4-4F8B-BDD6-72A5165A9F58}" destId="{FDCEF58C-0AC3-451B-A0BF-193158A03FE6}" srcOrd="1" destOrd="0" presId="urn:microsoft.com/office/officeart/2009/3/layout/HorizontalOrganizationChart"/>
    <dgm:cxn modelId="{67BEBBA2-6802-4D91-8B43-F564A27B42DF}" srcId="{95DB3B2F-AA22-450D-9F5D-AB491706D44B}" destId="{72F3F822-7EB5-4A19-9072-D03E61D053BA}" srcOrd="1" destOrd="0" parTransId="{7B1F36A8-5CDE-46CE-AA5C-21232312C6B2}" sibTransId="{F1485E0F-0435-4ABD-BCB1-007A6C93AF95}"/>
    <dgm:cxn modelId="{43F75540-ED28-4270-9CF8-D0D4BE327C7E}" type="presOf" srcId="{72F3F822-7EB5-4A19-9072-D03E61D053BA}" destId="{A1ADAD63-3E6F-4A5C-B88B-745644DF64DB}" srcOrd="1" destOrd="0" presId="urn:microsoft.com/office/officeart/2009/3/layout/HorizontalOrganizationChart"/>
    <dgm:cxn modelId="{47951D0D-FD50-4A3A-9450-703B459C3C3C}" type="presOf" srcId="{E42B209B-E9E2-4C7C-9AC2-ED6F5ABDEE10}" destId="{E7DE2ED4-4565-41F8-9016-CD60614BB988}" srcOrd="0" destOrd="0" presId="urn:microsoft.com/office/officeart/2009/3/layout/HorizontalOrganizationChart"/>
    <dgm:cxn modelId="{0F1FC27F-35F4-4FDA-B066-7A6FCE5227A6}" srcId="{E7969475-B40E-4C0F-BED6-1F150EA61F85}" destId="{8694AA8A-98A2-4F01-9858-F9793FB83D14}" srcOrd="0" destOrd="0" parTransId="{052212EA-CDB9-4D64-B760-33D92B52254C}" sibTransId="{F678CE5D-97F6-40F7-9CA9-D6AB2E6C60DD}"/>
    <dgm:cxn modelId="{DFFB2715-6E3E-42A7-A5C7-61202196C1D8}" type="presOf" srcId="{7A93328F-21F4-4F8B-BDD6-72A5165A9F58}" destId="{7A558C73-BBEC-49E5-8DD9-C2F6AEB3D086}" srcOrd="0" destOrd="0" presId="urn:microsoft.com/office/officeart/2009/3/layout/HorizontalOrganizationChart"/>
    <dgm:cxn modelId="{6B9DFC62-0657-4245-979D-74649D123BA2}" type="presOf" srcId="{A2BF6235-CC41-4F5E-AB99-CE2CC8B3641C}" destId="{BDEF2DF3-94AD-447B-A475-38E1D7206D76}" srcOrd="1" destOrd="0" presId="urn:microsoft.com/office/officeart/2009/3/layout/HorizontalOrganizationChart"/>
    <dgm:cxn modelId="{0149AAD3-5A98-4952-851D-F685C709859A}" srcId="{A2BF6235-CC41-4F5E-AB99-CE2CC8B3641C}" destId="{B6C04767-4A6C-4BE7-BE01-ECEBB9C7A5FB}" srcOrd="0" destOrd="0" parTransId="{8C022302-AC1D-44B6-83C2-63F103A62705}" sibTransId="{26826DA4-906C-4E73-9575-E96484DF1974}"/>
    <dgm:cxn modelId="{6A1AEE25-3DC6-416B-A103-9FD897820ACE}" type="presOf" srcId="{E7969475-B40E-4C0F-BED6-1F150EA61F85}" destId="{F1DA2F18-7D88-46A1-B070-C60E8E1D8FE1}" srcOrd="1" destOrd="0" presId="urn:microsoft.com/office/officeart/2009/3/layout/HorizontalOrganizationChart"/>
    <dgm:cxn modelId="{E14EEFDC-A2E3-4ACB-979B-0F0E0BD9A08F}" type="presOf" srcId="{A2BF6235-CC41-4F5E-AB99-CE2CC8B3641C}" destId="{550C9F92-1371-4571-85AC-892A4F0E447B}" srcOrd="0" destOrd="0" presId="urn:microsoft.com/office/officeart/2009/3/layout/HorizontalOrganizationChart"/>
    <dgm:cxn modelId="{4ED14B15-033A-41E5-835E-321B3D79AB7B}" type="presOf" srcId="{8694AA8A-98A2-4F01-9858-F9793FB83D14}" destId="{BB9F86D4-B7D3-40F0-8CB8-E75FF62CFC05}" srcOrd="1" destOrd="0" presId="urn:microsoft.com/office/officeart/2009/3/layout/HorizontalOrganizationChart"/>
    <dgm:cxn modelId="{DEF9DD7C-6BF4-46C6-BEFF-41EDFC0040BF}" type="presOf" srcId="{95DB3B2F-AA22-450D-9F5D-AB491706D44B}" destId="{E8B1B553-C40D-4267-9A94-86F2C72D9265}" srcOrd="1" destOrd="0" presId="urn:microsoft.com/office/officeart/2009/3/layout/HorizontalOrganizationChart"/>
    <dgm:cxn modelId="{6455377D-1B95-4EE9-9398-50C9533FA977}" type="presOf" srcId="{B6C04767-4A6C-4BE7-BE01-ECEBB9C7A5FB}" destId="{DDBD9507-1605-430D-9DFB-55C2C8DBCD1C}" srcOrd="1" destOrd="0" presId="urn:microsoft.com/office/officeart/2009/3/layout/HorizontalOrganizationChart"/>
    <dgm:cxn modelId="{97045A88-EB08-45EE-A592-A254A91B021E}" srcId="{95DB3B2F-AA22-450D-9F5D-AB491706D44B}" destId="{A2BF6235-CC41-4F5E-AB99-CE2CC8B3641C}" srcOrd="0" destOrd="0" parTransId="{FDDAEE2A-9BFC-4D72-928B-DCA28D8F937C}" sibTransId="{97943C9B-AC71-4F00-9481-F4A0384F076B}"/>
    <dgm:cxn modelId="{E2F22466-05A3-44EA-8E6E-97C24C55D62A}" type="presOf" srcId="{E7969475-B40E-4C0F-BED6-1F150EA61F85}" destId="{CC276192-E97C-476F-B201-DD6967ACFF9D}" srcOrd="0" destOrd="0" presId="urn:microsoft.com/office/officeart/2009/3/layout/HorizontalOrganizationChart"/>
    <dgm:cxn modelId="{DAB129F2-DBED-4FE9-9215-E2AAD7B44FB8}" type="presParOf" srcId="{03094266-852E-4354-9E45-842AF81F6FB9}" destId="{FD01743C-200B-48BD-B8B9-984FCC3D52F0}" srcOrd="0" destOrd="0" presId="urn:microsoft.com/office/officeart/2009/3/layout/HorizontalOrganizationChart"/>
    <dgm:cxn modelId="{55BBC8BF-B099-44AE-BAF1-61A9C35149E6}" type="presParOf" srcId="{FD01743C-200B-48BD-B8B9-984FCC3D52F0}" destId="{876E1840-376E-4FBE-9BDD-38295FEC2794}" srcOrd="0" destOrd="0" presId="urn:microsoft.com/office/officeart/2009/3/layout/HorizontalOrganizationChart"/>
    <dgm:cxn modelId="{67EA99A6-A0FB-4D01-BACA-307B08516653}" type="presParOf" srcId="{876E1840-376E-4FBE-9BDD-38295FEC2794}" destId="{68F1A33A-3740-446F-BB8C-D9D206940753}" srcOrd="0" destOrd="0" presId="urn:microsoft.com/office/officeart/2009/3/layout/HorizontalOrganizationChart"/>
    <dgm:cxn modelId="{68AD16FD-3D6F-4D12-9173-53DEEB0B1E9E}" type="presParOf" srcId="{876E1840-376E-4FBE-9BDD-38295FEC2794}" destId="{E8B1B553-C40D-4267-9A94-86F2C72D9265}" srcOrd="1" destOrd="0" presId="urn:microsoft.com/office/officeart/2009/3/layout/HorizontalOrganizationChart"/>
    <dgm:cxn modelId="{5FA7DD41-0544-4C31-8F64-A8EFBA9072FE}" type="presParOf" srcId="{FD01743C-200B-48BD-B8B9-984FCC3D52F0}" destId="{ADE1967E-E298-4540-B7C8-E1A99F203608}" srcOrd="1" destOrd="0" presId="urn:microsoft.com/office/officeart/2009/3/layout/HorizontalOrganizationChart"/>
    <dgm:cxn modelId="{CA76E765-54DA-490C-A39A-0A7F774F7174}" type="presParOf" srcId="{ADE1967E-E298-4540-B7C8-E1A99F203608}" destId="{455EE0A7-A6B3-4EE8-8435-346A672DBE57}" srcOrd="0" destOrd="0" presId="urn:microsoft.com/office/officeart/2009/3/layout/HorizontalOrganizationChart"/>
    <dgm:cxn modelId="{9DEB6066-3E90-4E14-92D9-6B0C4199F00C}" type="presParOf" srcId="{ADE1967E-E298-4540-B7C8-E1A99F203608}" destId="{CB61FF1B-E50C-443D-A9B3-C871B4619890}" srcOrd="1" destOrd="0" presId="urn:microsoft.com/office/officeart/2009/3/layout/HorizontalOrganizationChart"/>
    <dgm:cxn modelId="{F8AD5C37-36C7-4482-8457-EC13E0E8B559}" type="presParOf" srcId="{CB61FF1B-E50C-443D-A9B3-C871B4619890}" destId="{09B71AAC-D357-460E-A595-111CC6381F65}" srcOrd="0" destOrd="0" presId="urn:microsoft.com/office/officeart/2009/3/layout/HorizontalOrganizationChart"/>
    <dgm:cxn modelId="{A8EE6307-8530-46EE-BB7A-7831ED091ABE}" type="presParOf" srcId="{09B71AAC-D357-460E-A595-111CC6381F65}" destId="{550C9F92-1371-4571-85AC-892A4F0E447B}" srcOrd="0" destOrd="0" presId="urn:microsoft.com/office/officeart/2009/3/layout/HorizontalOrganizationChart"/>
    <dgm:cxn modelId="{2EB19BC0-83B4-4C30-BCA1-A4138A776569}" type="presParOf" srcId="{09B71AAC-D357-460E-A595-111CC6381F65}" destId="{BDEF2DF3-94AD-447B-A475-38E1D7206D76}" srcOrd="1" destOrd="0" presId="urn:microsoft.com/office/officeart/2009/3/layout/HorizontalOrganizationChart"/>
    <dgm:cxn modelId="{AB722915-5FF9-46E7-BDE7-C5DAC7EB2DE4}" type="presParOf" srcId="{CB61FF1B-E50C-443D-A9B3-C871B4619890}" destId="{C3B7DF1B-26D9-43ED-A2B9-391C5948D782}" srcOrd="1" destOrd="0" presId="urn:microsoft.com/office/officeart/2009/3/layout/HorizontalOrganizationChart"/>
    <dgm:cxn modelId="{003539D3-44D3-4A3E-AC66-4238A3EAB6D1}" type="presParOf" srcId="{C3B7DF1B-26D9-43ED-A2B9-391C5948D782}" destId="{5A9F98A0-BE04-478A-A2A2-D39EC2A2F1E2}" srcOrd="0" destOrd="0" presId="urn:microsoft.com/office/officeart/2009/3/layout/HorizontalOrganizationChart"/>
    <dgm:cxn modelId="{D097188D-270B-4E0D-A1CF-439D1D8A634E}" type="presParOf" srcId="{C3B7DF1B-26D9-43ED-A2B9-391C5948D782}" destId="{3E178949-5B3C-409A-B488-4ECBD7310972}" srcOrd="1" destOrd="0" presId="urn:microsoft.com/office/officeart/2009/3/layout/HorizontalOrganizationChart"/>
    <dgm:cxn modelId="{956176C5-BB60-4545-A417-3B1441E3A112}" type="presParOf" srcId="{3E178949-5B3C-409A-B488-4ECBD7310972}" destId="{380CC567-5ABD-49C7-9FAF-CDB5DA9B4B7C}" srcOrd="0" destOrd="0" presId="urn:microsoft.com/office/officeart/2009/3/layout/HorizontalOrganizationChart"/>
    <dgm:cxn modelId="{4EBCA80C-17D8-42E6-8827-0CD67CE02E55}" type="presParOf" srcId="{380CC567-5ABD-49C7-9FAF-CDB5DA9B4B7C}" destId="{DB1C8BDE-8027-446C-8210-14C946DDDCE1}" srcOrd="0" destOrd="0" presId="urn:microsoft.com/office/officeart/2009/3/layout/HorizontalOrganizationChart"/>
    <dgm:cxn modelId="{33B0EE4F-6B21-40D6-9697-CFB251E0E399}" type="presParOf" srcId="{380CC567-5ABD-49C7-9FAF-CDB5DA9B4B7C}" destId="{DDBD9507-1605-430D-9DFB-55C2C8DBCD1C}" srcOrd="1" destOrd="0" presId="urn:microsoft.com/office/officeart/2009/3/layout/HorizontalOrganizationChart"/>
    <dgm:cxn modelId="{0DE1867C-FB9F-474A-8FD4-BA18458337A6}" type="presParOf" srcId="{3E178949-5B3C-409A-B488-4ECBD7310972}" destId="{256F7449-FBB1-4224-8524-B7F639251A9D}" srcOrd="1" destOrd="0" presId="urn:microsoft.com/office/officeart/2009/3/layout/HorizontalOrganizationChart"/>
    <dgm:cxn modelId="{FAC98CBE-74DC-426F-B556-109B55D23296}" type="presParOf" srcId="{3E178949-5B3C-409A-B488-4ECBD7310972}" destId="{48198FC4-3BED-4889-AEB8-ACEC04A244F9}" srcOrd="2" destOrd="0" presId="urn:microsoft.com/office/officeart/2009/3/layout/HorizontalOrganizationChart"/>
    <dgm:cxn modelId="{DAFF8522-A498-4722-8D8E-EFA6935039A1}" type="presParOf" srcId="{C3B7DF1B-26D9-43ED-A2B9-391C5948D782}" destId="{9F29EBE9-1646-4DA3-9BE6-40C8B68A23A4}" srcOrd="2" destOrd="0" presId="urn:microsoft.com/office/officeart/2009/3/layout/HorizontalOrganizationChart"/>
    <dgm:cxn modelId="{B11D423E-D020-4F99-B25B-2379F0FD668F}" type="presParOf" srcId="{C3B7DF1B-26D9-43ED-A2B9-391C5948D782}" destId="{BB382699-B6C1-439A-A4E3-0A46E952E551}" srcOrd="3" destOrd="0" presId="urn:microsoft.com/office/officeart/2009/3/layout/HorizontalOrganizationChart"/>
    <dgm:cxn modelId="{2973EE43-59B6-4A2E-8BE6-4E034A105947}" type="presParOf" srcId="{BB382699-B6C1-439A-A4E3-0A46E952E551}" destId="{5D273B74-1327-41BA-BF57-F41B664F11D7}" srcOrd="0" destOrd="0" presId="urn:microsoft.com/office/officeart/2009/3/layout/HorizontalOrganizationChart"/>
    <dgm:cxn modelId="{3606D2DE-7485-4097-A4E7-74F42E1FFFE6}" type="presParOf" srcId="{5D273B74-1327-41BA-BF57-F41B664F11D7}" destId="{CC276192-E97C-476F-B201-DD6967ACFF9D}" srcOrd="0" destOrd="0" presId="urn:microsoft.com/office/officeart/2009/3/layout/HorizontalOrganizationChart"/>
    <dgm:cxn modelId="{E9E9462E-1ACB-4085-8BEF-7C1AA684A0C4}" type="presParOf" srcId="{5D273B74-1327-41BA-BF57-F41B664F11D7}" destId="{F1DA2F18-7D88-46A1-B070-C60E8E1D8FE1}" srcOrd="1" destOrd="0" presId="urn:microsoft.com/office/officeart/2009/3/layout/HorizontalOrganizationChart"/>
    <dgm:cxn modelId="{519BD416-8997-4588-B39F-BAACDD5454A1}" type="presParOf" srcId="{BB382699-B6C1-439A-A4E3-0A46E952E551}" destId="{C5163112-CD53-449D-858A-DFC53D349DFA}" srcOrd="1" destOrd="0" presId="urn:microsoft.com/office/officeart/2009/3/layout/HorizontalOrganizationChart"/>
    <dgm:cxn modelId="{CB3C18B5-759F-4406-B23A-FBA7865666CD}" type="presParOf" srcId="{C5163112-CD53-449D-858A-DFC53D349DFA}" destId="{BFBE44CC-39CA-4848-96F7-BEF7FAC8A5CD}" srcOrd="0" destOrd="0" presId="urn:microsoft.com/office/officeart/2009/3/layout/HorizontalOrganizationChart"/>
    <dgm:cxn modelId="{26521CD3-DD1B-4035-BEAE-FE4E60D52642}" type="presParOf" srcId="{C5163112-CD53-449D-858A-DFC53D349DFA}" destId="{FB578EC4-169A-4755-8C74-4D599F91622E}" srcOrd="1" destOrd="0" presId="urn:microsoft.com/office/officeart/2009/3/layout/HorizontalOrganizationChart"/>
    <dgm:cxn modelId="{D66DF749-0A59-4673-942E-2B054010E5E0}" type="presParOf" srcId="{FB578EC4-169A-4755-8C74-4D599F91622E}" destId="{F1904944-428B-46C9-9DCE-29886A60AF4F}" srcOrd="0" destOrd="0" presId="urn:microsoft.com/office/officeart/2009/3/layout/HorizontalOrganizationChart"/>
    <dgm:cxn modelId="{3C74FD46-CEB1-484E-8C50-36A2883696E8}" type="presParOf" srcId="{F1904944-428B-46C9-9DCE-29886A60AF4F}" destId="{69C76124-C3AB-4E6A-B662-E879B6627B3A}" srcOrd="0" destOrd="0" presId="urn:microsoft.com/office/officeart/2009/3/layout/HorizontalOrganizationChart"/>
    <dgm:cxn modelId="{3F011EF3-6722-4580-9A21-9FA26F5FA740}" type="presParOf" srcId="{F1904944-428B-46C9-9DCE-29886A60AF4F}" destId="{BB9F86D4-B7D3-40F0-8CB8-E75FF62CFC05}" srcOrd="1" destOrd="0" presId="urn:microsoft.com/office/officeart/2009/3/layout/HorizontalOrganizationChart"/>
    <dgm:cxn modelId="{39E1ADDC-0308-498B-B368-DDAF5ADF6B98}" type="presParOf" srcId="{FB578EC4-169A-4755-8C74-4D599F91622E}" destId="{7D42CE61-3838-4853-BFC9-411075136944}" srcOrd="1" destOrd="0" presId="urn:microsoft.com/office/officeart/2009/3/layout/HorizontalOrganizationChart"/>
    <dgm:cxn modelId="{71BC0338-3303-4E7B-B63E-B6AD57F4886B}" type="presParOf" srcId="{FB578EC4-169A-4755-8C74-4D599F91622E}" destId="{C5F3CD55-45A0-4C86-9CE4-5304A6630728}" srcOrd="2" destOrd="0" presId="urn:microsoft.com/office/officeart/2009/3/layout/HorizontalOrganizationChart"/>
    <dgm:cxn modelId="{21D95E7F-AD2C-43BC-97BF-144A168A736B}" type="presParOf" srcId="{C5163112-CD53-449D-858A-DFC53D349DFA}" destId="{E7DE2ED4-4565-41F8-9016-CD60614BB988}" srcOrd="2" destOrd="0" presId="urn:microsoft.com/office/officeart/2009/3/layout/HorizontalOrganizationChart"/>
    <dgm:cxn modelId="{15EC4402-E08A-4077-B809-CFA899F519F5}" type="presParOf" srcId="{C5163112-CD53-449D-858A-DFC53D349DFA}" destId="{AA04D663-6229-4694-AD18-126DE54A8EE6}" srcOrd="3" destOrd="0" presId="urn:microsoft.com/office/officeart/2009/3/layout/HorizontalOrganizationChart"/>
    <dgm:cxn modelId="{F700F12A-D28E-4CAA-B041-E99190BA9E8E}" type="presParOf" srcId="{AA04D663-6229-4694-AD18-126DE54A8EE6}" destId="{21127B5A-B201-4C18-8A24-19EDB70D7572}" srcOrd="0" destOrd="0" presId="urn:microsoft.com/office/officeart/2009/3/layout/HorizontalOrganizationChart"/>
    <dgm:cxn modelId="{A4E5C105-D7AD-4A95-9E7F-23926659E78F}" type="presParOf" srcId="{21127B5A-B201-4C18-8A24-19EDB70D7572}" destId="{7A558C73-BBEC-49E5-8DD9-C2F6AEB3D086}" srcOrd="0" destOrd="0" presId="urn:microsoft.com/office/officeart/2009/3/layout/HorizontalOrganizationChart"/>
    <dgm:cxn modelId="{4655022F-7971-41B7-B945-B5B2DBCE7D24}" type="presParOf" srcId="{21127B5A-B201-4C18-8A24-19EDB70D7572}" destId="{FDCEF58C-0AC3-451B-A0BF-193158A03FE6}" srcOrd="1" destOrd="0" presId="urn:microsoft.com/office/officeart/2009/3/layout/HorizontalOrganizationChart"/>
    <dgm:cxn modelId="{D4A6063C-F64E-4FFB-B45D-9F15CBCDB4C6}" type="presParOf" srcId="{AA04D663-6229-4694-AD18-126DE54A8EE6}" destId="{AAC6A0AF-25BE-4A4A-AEC2-8D473C31FE52}" srcOrd="1" destOrd="0" presId="urn:microsoft.com/office/officeart/2009/3/layout/HorizontalOrganizationChart"/>
    <dgm:cxn modelId="{D62E92B1-AA69-46CB-BAAD-1A4706104270}" type="presParOf" srcId="{AA04D663-6229-4694-AD18-126DE54A8EE6}" destId="{C20B2873-48E2-44DC-86AD-D0FADD489FBF}" srcOrd="2" destOrd="0" presId="urn:microsoft.com/office/officeart/2009/3/layout/HorizontalOrganizationChart"/>
    <dgm:cxn modelId="{368514F4-C369-447B-B804-C15AF39265EB}" type="presParOf" srcId="{BB382699-B6C1-439A-A4E3-0A46E952E551}" destId="{298A10E4-4EFC-4AA6-9126-2B4C3598D6CA}" srcOrd="2" destOrd="0" presId="urn:microsoft.com/office/officeart/2009/3/layout/HorizontalOrganizationChart"/>
    <dgm:cxn modelId="{539EE7EF-AF1B-48B3-B541-6DCC0AC39552}" type="presParOf" srcId="{CB61FF1B-E50C-443D-A9B3-C871B4619890}" destId="{F8F22DA1-B94F-460F-A2C3-37E1B7554100}" srcOrd="2" destOrd="0" presId="urn:microsoft.com/office/officeart/2009/3/layout/HorizontalOrganizationChart"/>
    <dgm:cxn modelId="{358AF8B0-DB97-4B5F-B15B-CB81A6A159D6}" type="presParOf" srcId="{ADE1967E-E298-4540-B7C8-E1A99F203608}" destId="{5226CC46-78D4-463C-863C-E16FF67B284A}" srcOrd="2" destOrd="0" presId="urn:microsoft.com/office/officeart/2009/3/layout/HorizontalOrganizationChart"/>
    <dgm:cxn modelId="{C46FFBC3-9D8B-4EC0-AFAA-81F52B39352E}" type="presParOf" srcId="{ADE1967E-E298-4540-B7C8-E1A99F203608}" destId="{C28D67BA-3C78-4CFB-844F-2A23713F63F1}" srcOrd="3" destOrd="0" presId="urn:microsoft.com/office/officeart/2009/3/layout/HorizontalOrganizationChart"/>
    <dgm:cxn modelId="{B474C6F1-0A9E-4E81-BD6A-71B8A752BC9C}" type="presParOf" srcId="{C28D67BA-3C78-4CFB-844F-2A23713F63F1}" destId="{A54BBF9C-BFCF-468F-8E7D-328CF82487B8}" srcOrd="0" destOrd="0" presId="urn:microsoft.com/office/officeart/2009/3/layout/HorizontalOrganizationChart"/>
    <dgm:cxn modelId="{BE320A4C-1FB9-42FC-A7FF-D401825C352E}" type="presParOf" srcId="{A54BBF9C-BFCF-468F-8E7D-328CF82487B8}" destId="{A31CEAF7-E625-47FA-B1E1-5FF0E112F397}" srcOrd="0" destOrd="0" presId="urn:microsoft.com/office/officeart/2009/3/layout/HorizontalOrganizationChart"/>
    <dgm:cxn modelId="{65114812-BB87-4AE8-9D58-40B8A274AD28}" type="presParOf" srcId="{A54BBF9C-BFCF-468F-8E7D-328CF82487B8}" destId="{A1ADAD63-3E6F-4A5C-B88B-745644DF64DB}" srcOrd="1" destOrd="0" presId="urn:microsoft.com/office/officeart/2009/3/layout/HorizontalOrganizationChart"/>
    <dgm:cxn modelId="{44A0D4D3-7B9E-430B-8137-60FF8D2512A6}" type="presParOf" srcId="{C28D67BA-3C78-4CFB-844F-2A23713F63F1}" destId="{1AB4DF46-418A-49EB-A802-E475707CFFE8}" srcOrd="1" destOrd="0" presId="urn:microsoft.com/office/officeart/2009/3/layout/HorizontalOrganizationChart"/>
    <dgm:cxn modelId="{0A2DC824-B502-49B5-AD6F-6A468315AEA6}" type="presParOf" srcId="{C28D67BA-3C78-4CFB-844F-2A23713F63F1}" destId="{4A0068A4-BCA5-426C-BBE7-78910CA7D051}" srcOrd="2" destOrd="0" presId="urn:microsoft.com/office/officeart/2009/3/layout/HorizontalOrganizationChart"/>
    <dgm:cxn modelId="{39467F7D-2371-4ED6-A836-96021D3DA2D8}" type="presParOf" srcId="{FD01743C-200B-48BD-B8B9-984FCC3D52F0}" destId="{CDCC2EB4-0EEC-4EB7-B664-1110EAF3700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C6AD4-2E91-42D2-AA34-BAE723C59E7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DB3B2F-AA22-450D-9F5D-AB491706D44B}">
      <dgm:prSet phldrT="[Text]"/>
      <dgm:spPr/>
      <dgm:t>
        <a:bodyPr/>
        <a:lstStyle/>
        <a:p>
          <a:r>
            <a:rPr lang="en-US" dirty="0" smtClean="0"/>
            <a:t>Single-Cell Data</a:t>
          </a:r>
          <a:endParaRPr lang="en-US" dirty="0"/>
        </a:p>
      </dgm:t>
    </dgm:pt>
    <dgm:pt modelId="{B30CE6D3-CC89-4829-9E84-BD0370E344B3}" type="parTrans" cxnId="{E6FB0225-2E5E-44EB-A1F4-EBB2CE1695A3}">
      <dgm:prSet/>
      <dgm:spPr/>
      <dgm:t>
        <a:bodyPr/>
        <a:lstStyle/>
        <a:p>
          <a:endParaRPr lang="en-US"/>
        </a:p>
      </dgm:t>
    </dgm:pt>
    <dgm:pt modelId="{861DD36F-96E2-4235-B390-4970D8313276}" type="sibTrans" cxnId="{E6FB0225-2E5E-44EB-A1F4-EBB2CE1695A3}">
      <dgm:prSet/>
      <dgm:spPr/>
      <dgm:t>
        <a:bodyPr/>
        <a:lstStyle/>
        <a:p>
          <a:endParaRPr lang="en-US"/>
        </a:p>
      </dgm:t>
    </dgm:pt>
    <dgm:pt modelId="{A2BF6235-CC41-4F5E-AB99-CE2CC8B3641C}">
      <dgm:prSet phldrT="[Text]"/>
      <dgm:spPr/>
      <dgm:t>
        <a:bodyPr/>
        <a:lstStyle/>
        <a:p>
          <a:r>
            <a:rPr lang="en-US" dirty="0" smtClean="0"/>
            <a:t>Different Cells</a:t>
          </a:r>
          <a:endParaRPr lang="en-US" dirty="0"/>
        </a:p>
      </dgm:t>
    </dgm:pt>
    <dgm:pt modelId="{FDDAEE2A-9BFC-4D72-928B-DCA28D8F937C}" type="parTrans" cxnId="{97045A88-EB08-45EE-A592-A254A91B021E}">
      <dgm:prSet/>
      <dgm:spPr/>
      <dgm:t>
        <a:bodyPr/>
        <a:lstStyle/>
        <a:p>
          <a:endParaRPr lang="en-US"/>
        </a:p>
      </dgm:t>
    </dgm:pt>
    <dgm:pt modelId="{97943C9B-AC71-4F00-9481-F4A0384F076B}" type="sibTrans" cxnId="{97045A88-EB08-45EE-A592-A254A91B021E}">
      <dgm:prSet/>
      <dgm:spPr/>
      <dgm:t>
        <a:bodyPr/>
        <a:lstStyle/>
        <a:p>
          <a:endParaRPr lang="en-US"/>
        </a:p>
      </dgm:t>
    </dgm:pt>
    <dgm:pt modelId="{B6C04767-4A6C-4BE7-BE01-ECEBB9C7A5FB}">
      <dgm:prSet phldrT="[Text]"/>
      <dgm:spPr/>
      <dgm:t>
        <a:bodyPr/>
        <a:lstStyle/>
        <a:p>
          <a:r>
            <a:rPr lang="en-US" dirty="0" smtClean="0"/>
            <a:t>Same Modality</a:t>
          </a:r>
          <a:endParaRPr lang="en-US" dirty="0"/>
        </a:p>
      </dgm:t>
    </dgm:pt>
    <dgm:pt modelId="{8C022302-AC1D-44B6-83C2-63F103A62705}" type="parTrans" cxnId="{0149AAD3-5A98-4952-851D-F685C709859A}">
      <dgm:prSet/>
      <dgm:spPr/>
      <dgm:t>
        <a:bodyPr/>
        <a:lstStyle/>
        <a:p>
          <a:endParaRPr lang="en-US"/>
        </a:p>
      </dgm:t>
    </dgm:pt>
    <dgm:pt modelId="{26826DA4-906C-4E73-9575-E96484DF1974}" type="sibTrans" cxnId="{0149AAD3-5A98-4952-851D-F685C709859A}">
      <dgm:prSet/>
      <dgm:spPr/>
      <dgm:t>
        <a:bodyPr/>
        <a:lstStyle/>
        <a:p>
          <a:endParaRPr lang="en-US"/>
        </a:p>
      </dgm:t>
    </dgm:pt>
    <dgm:pt modelId="{E7969475-B40E-4C0F-BED6-1F150EA61F85}">
      <dgm:prSet phldrT="[Text]"/>
      <dgm:spPr/>
      <dgm:t>
        <a:bodyPr/>
        <a:lstStyle/>
        <a:p>
          <a:r>
            <a:rPr lang="en-US" dirty="0" smtClean="0"/>
            <a:t>Different Modality</a:t>
          </a:r>
          <a:endParaRPr lang="en-US" dirty="0"/>
        </a:p>
      </dgm:t>
    </dgm:pt>
    <dgm:pt modelId="{F7A6CBCD-4CF8-4A59-A3A6-52C2DF3D9EFE}" type="parTrans" cxnId="{9BE0739A-BABC-45E1-B25C-96E69DBEDE90}">
      <dgm:prSet/>
      <dgm:spPr/>
      <dgm:t>
        <a:bodyPr/>
        <a:lstStyle/>
        <a:p>
          <a:endParaRPr lang="en-US"/>
        </a:p>
      </dgm:t>
    </dgm:pt>
    <dgm:pt modelId="{28516808-2FD6-412F-A531-B672193F5A68}" type="sibTrans" cxnId="{9BE0739A-BABC-45E1-B25C-96E69DBEDE90}">
      <dgm:prSet/>
      <dgm:spPr/>
      <dgm:t>
        <a:bodyPr/>
        <a:lstStyle/>
        <a:p>
          <a:endParaRPr lang="en-US"/>
        </a:p>
      </dgm:t>
    </dgm:pt>
    <dgm:pt modelId="{72F3F822-7EB5-4A19-9072-D03E61D053BA}">
      <dgm:prSet phldrT="[Text]"/>
      <dgm:spPr/>
      <dgm:t>
        <a:bodyPr/>
        <a:lstStyle/>
        <a:p>
          <a:r>
            <a:rPr lang="en-US" dirty="0" smtClean="0"/>
            <a:t>Same</a:t>
          </a:r>
        </a:p>
        <a:p>
          <a:r>
            <a:rPr lang="en-US" dirty="0" smtClean="0"/>
            <a:t>Cells</a:t>
          </a:r>
          <a:endParaRPr lang="en-US" dirty="0"/>
        </a:p>
      </dgm:t>
    </dgm:pt>
    <dgm:pt modelId="{7B1F36A8-5CDE-46CE-AA5C-21232312C6B2}" type="parTrans" cxnId="{67BEBBA2-6802-4D91-8B43-F564A27B42DF}">
      <dgm:prSet/>
      <dgm:spPr/>
      <dgm:t>
        <a:bodyPr/>
        <a:lstStyle/>
        <a:p>
          <a:endParaRPr lang="en-US"/>
        </a:p>
      </dgm:t>
    </dgm:pt>
    <dgm:pt modelId="{F1485E0F-0435-4ABD-BCB1-007A6C93AF95}" type="sibTrans" cxnId="{67BEBBA2-6802-4D91-8B43-F564A27B42DF}">
      <dgm:prSet/>
      <dgm:spPr/>
      <dgm:t>
        <a:bodyPr/>
        <a:lstStyle/>
        <a:p>
          <a:endParaRPr lang="en-US"/>
        </a:p>
      </dgm:t>
    </dgm:pt>
    <dgm:pt modelId="{8694AA8A-98A2-4F01-9858-F9793FB83D14}">
      <dgm:prSet/>
      <dgm:spPr/>
      <dgm:t>
        <a:bodyPr/>
        <a:lstStyle/>
        <a:p>
          <a:r>
            <a:rPr lang="en-US" dirty="0" smtClean="0"/>
            <a:t>Shared Features</a:t>
          </a:r>
          <a:endParaRPr lang="en-US" dirty="0"/>
        </a:p>
      </dgm:t>
    </dgm:pt>
    <dgm:pt modelId="{052212EA-CDB9-4D64-B760-33D92B52254C}" type="parTrans" cxnId="{0F1FC27F-35F4-4FDA-B066-7A6FCE5227A6}">
      <dgm:prSet/>
      <dgm:spPr/>
      <dgm:t>
        <a:bodyPr/>
        <a:lstStyle/>
        <a:p>
          <a:endParaRPr lang="en-US"/>
        </a:p>
      </dgm:t>
    </dgm:pt>
    <dgm:pt modelId="{F678CE5D-97F6-40F7-9CA9-D6AB2E6C60DD}" type="sibTrans" cxnId="{0F1FC27F-35F4-4FDA-B066-7A6FCE5227A6}">
      <dgm:prSet/>
      <dgm:spPr/>
      <dgm:t>
        <a:bodyPr/>
        <a:lstStyle/>
        <a:p>
          <a:endParaRPr lang="en-US"/>
        </a:p>
      </dgm:t>
    </dgm:pt>
    <dgm:pt modelId="{7A93328F-21F4-4F8B-BDD6-72A5165A9F58}">
      <dgm:prSet/>
      <dgm:spPr/>
      <dgm:t>
        <a:bodyPr/>
        <a:lstStyle/>
        <a:p>
          <a:r>
            <a:rPr lang="en-US" dirty="0" smtClean="0"/>
            <a:t>No Shared Features</a:t>
          </a:r>
          <a:endParaRPr lang="en-US" dirty="0"/>
        </a:p>
      </dgm:t>
    </dgm:pt>
    <dgm:pt modelId="{E42B209B-E9E2-4C7C-9AC2-ED6F5ABDEE10}" type="parTrans" cxnId="{46813B07-EEC7-4E7F-A2D2-B63887322783}">
      <dgm:prSet/>
      <dgm:spPr/>
      <dgm:t>
        <a:bodyPr/>
        <a:lstStyle/>
        <a:p>
          <a:endParaRPr lang="en-US"/>
        </a:p>
      </dgm:t>
    </dgm:pt>
    <dgm:pt modelId="{7465FD1D-63CB-4B44-8BBA-5E7F40E86329}" type="sibTrans" cxnId="{46813B07-EEC7-4E7F-A2D2-B63887322783}">
      <dgm:prSet/>
      <dgm:spPr/>
      <dgm:t>
        <a:bodyPr/>
        <a:lstStyle/>
        <a:p>
          <a:endParaRPr lang="en-US"/>
        </a:p>
      </dgm:t>
    </dgm:pt>
    <dgm:pt modelId="{03094266-852E-4354-9E45-842AF81F6FB9}" type="pres">
      <dgm:prSet presAssocID="{858C6AD4-2E91-42D2-AA34-BAE723C59E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1743C-200B-48BD-B8B9-984FCC3D52F0}" type="pres">
      <dgm:prSet presAssocID="{95DB3B2F-AA22-450D-9F5D-AB491706D44B}" presName="hierRoot1" presStyleCnt="0">
        <dgm:presLayoutVars>
          <dgm:hierBranch val="init"/>
        </dgm:presLayoutVars>
      </dgm:prSet>
      <dgm:spPr/>
    </dgm:pt>
    <dgm:pt modelId="{876E1840-376E-4FBE-9BDD-38295FEC2794}" type="pres">
      <dgm:prSet presAssocID="{95DB3B2F-AA22-450D-9F5D-AB491706D44B}" presName="rootComposite1" presStyleCnt="0"/>
      <dgm:spPr/>
    </dgm:pt>
    <dgm:pt modelId="{68F1A33A-3740-446F-BB8C-D9D206940753}" type="pres">
      <dgm:prSet presAssocID="{95DB3B2F-AA22-450D-9F5D-AB491706D44B}" presName="rootText1" presStyleLbl="node0" presStyleIdx="0" presStyleCnt="1">
        <dgm:presLayoutVars>
          <dgm:chPref val="3"/>
        </dgm:presLayoutVars>
      </dgm:prSet>
      <dgm:spPr/>
    </dgm:pt>
    <dgm:pt modelId="{E8B1B553-C40D-4267-9A94-86F2C72D9265}" type="pres">
      <dgm:prSet presAssocID="{95DB3B2F-AA22-450D-9F5D-AB491706D44B}" presName="rootConnector1" presStyleLbl="node1" presStyleIdx="0" presStyleCnt="0"/>
      <dgm:spPr/>
    </dgm:pt>
    <dgm:pt modelId="{ADE1967E-E298-4540-B7C8-E1A99F203608}" type="pres">
      <dgm:prSet presAssocID="{95DB3B2F-AA22-450D-9F5D-AB491706D44B}" presName="hierChild2" presStyleCnt="0"/>
      <dgm:spPr/>
    </dgm:pt>
    <dgm:pt modelId="{455EE0A7-A6B3-4EE8-8435-346A672DBE57}" type="pres">
      <dgm:prSet presAssocID="{FDDAEE2A-9BFC-4D72-928B-DCA28D8F937C}" presName="Name64" presStyleLbl="parChTrans1D2" presStyleIdx="0" presStyleCnt="2"/>
      <dgm:spPr/>
    </dgm:pt>
    <dgm:pt modelId="{CB61FF1B-E50C-443D-A9B3-C871B4619890}" type="pres">
      <dgm:prSet presAssocID="{A2BF6235-CC41-4F5E-AB99-CE2CC8B3641C}" presName="hierRoot2" presStyleCnt="0">
        <dgm:presLayoutVars>
          <dgm:hierBranch val="init"/>
        </dgm:presLayoutVars>
      </dgm:prSet>
      <dgm:spPr/>
    </dgm:pt>
    <dgm:pt modelId="{09B71AAC-D357-460E-A595-111CC6381F65}" type="pres">
      <dgm:prSet presAssocID="{A2BF6235-CC41-4F5E-AB99-CE2CC8B3641C}" presName="rootComposite" presStyleCnt="0"/>
      <dgm:spPr/>
    </dgm:pt>
    <dgm:pt modelId="{550C9F92-1371-4571-85AC-892A4F0E447B}" type="pres">
      <dgm:prSet presAssocID="{A2BF6235-CC41-4F5E-AB99-CE2CC8B3641C}" presName="rootText" presStyleLbl="node2" presStyleIdx="0" presStyleCnt="2">
        <dgm:presLayoutVars>
          <dgm:chPref val="3"/>
        </dgm:presLayoutVars>
      </dgm:prSet>
      <dgm:spPr/>
    </dgm:pt>
    <dgm:pt modelId="{BDEF2DF3-94AD-447B-A475-38E1D7206D76}" type="pres">
      <dgm:prSet presAssocID="{A2BF6235-CC41-4F5E-AB99-CE2CC8B3641C}" presName="rootConnector" presStyleLbl="node2" presStyleIdx="0" presStyleCnt="2"/>
      <dgm:spPr/>
    </dgm:pt>
    <dgm:pt modelId="{C3B7DF1B-26D9-43ED-A2B9-391C5948D782}" type="pres">
      <dgm:prSet presAssocID="{A2BF6235-CC41-4F5E-AB99-CE2CC8B3641C}" presName="hierChild4" presStyleCnt="0"/>
      <dgm:spPr/>
    </dgm:pt>
    <dgm:pt modelId="{5A9F98A0-BE04-478A-A2A2-D39EC2A2F1E2}" type="pres">
      <dgm:prSet presAssocID="{8C022302-AC1D-44B6-83C2-63F103A62705}" presName="Name64" presStyleLbl="parChTrans1D3" presStyleIdx="0" presStyleCnt="2"/>
      <dgm:spPr/>
    </dgm:pt>
    <dgm:pt modelId="{3E178949-5B3C-409A-B488-4ECBD7310972}" type="pres">
      <dgm:prSet presAssocID="{B6C04767-4A6C-4BE7-BE01-ECEBB9C7A5FB}" presName="hierRoot2" presStyleCnt="0">
        <dgm:presLayoutVars>
          <dgm:hierBranch val="init"/>
        </dgm:presLayoutVars>
      </dgm:prSet>
      <dgm:spPr/>
    </dgm:pt>
    <dgm:pt modelId="{380CC567-5ABD-49C7-9FAF-CDB5DA9B4B7C}" type="pres">
      <dgm:prSet presAssocID="{B6C04767-4A6C-4BE7-BE01-ECEBB9C7A5FB}" presName="rootComposite" presStyleCnt="0"/>
      <dgm:spPr/>
    </dgm:pt>
    <dgm:pt modelId="{DB1C8BDE-8027-446C-8210-14C946DDDCE1}" type="pres">
      <dgm:prSet presAssocID="{B6C04767-4A6C-4BE7-BE01-ECEBB9C7A5FB}" presName="rootText" presStyleLbl="node3" presStyleIdx="0" presStyleCnt="2">
        <dgm:presLayoutVars>
          <dgm:chPref val="3"/>
        </dgm:presLayoutVars>
      </dgm:prSet>
      <dgm:spPr/>
    </dgm:pt>
    <dgm:pt modelId="{DDBD9507-1605-430D-9DFB-55C2C8DBCD1C}" type="pres">
      <dgm:prSet presAssocID="{B6C04767-4A6C-4BE7-BE01-ECEBB9C7A5FB}" presName="rootConnector" presStyleLbl="node3" presStyleIdx="0" presStyleCnt="2"/>
      <dgm:spPr/>
    </dgm:pt>
    <dgm:pt modelId="{256F7449-FBB1-4224-8524-B7F639251A9D}" type="pres">
      <dgm:prSet presAssocID="{B6C04767-4A6C-4BE7-BE01-ECEBB9C7A5FB}" presName="hierChild4" presStyleCnt="0"/>
      <dgm:spPr/>
    </dgm:pt>
    <dgm:pt modelId="{48198FC4-3BED-4889-AEB8-ACEC04A244F9}" type="pres">
      <dgm:prSet presAssocID="{B6C04767-4A6C-4BE7-BE01-ECEBB9C7A5FB}" presName="hierChild5" presStyleCnt="0"/>
      <dgm:spPr/>
    </dgm:pt>
    <dgm:pt modelId="{9F29EBE9-1646-4DA3-9BE6-40C8B68A23A4}" type="pres">
      <dgm:prSet presAssocID="{F7A6CBCD-4CF8-4A59-A3A6-52C2DF3D9EFE}" presName="Name64" presStyleLbl="parChTrans1D3" presStyleIdx="1" presStyleCnt="2"/>
      <dgm:spPr/>
    </dgm:pt>
    <dgm:pt modelId="{BB382699-B6C1-439A-A4E3-0A46E952E551}" type="pres">
      <dgm:prSet presAssocID="{E7969475-B40E-4C0F-BED6-1F150EA61F85}" presName="hierRoot2" presStyleCnt="0">
        <dgm:presLayoutVars>
          <dgm:hierBranch val="init"/>
        </dgm:presLayoutVars>
      </dgm:prSet>
      <dgm:spPr/>
    </dgm:pt>
    <dgm:pt modelId="{5D273B74-1327-41BA-BF57-F41B664F11D7}" type="pres">
      <dgm:prSet presAssocID="{E7969475-B40E-4C0F-BED6-1F150EA61F85}" presName="rootComposite" presStyleCnt="0"/>
      <dgm:spPr/>
    </dgm:pt>
    <dgm:pt modelId="{CC276192-E97C-476F-B201-DD6967ACFF9D}" type="pres">
      <dgm:prSet presAssocID="{E7969475-B40E-4C0F-BED6-1F150EA61F85}" presName="rootText" presStyleLbl="node3" presStyleIdx="1" presStyleCnt="2">
        <dgm:presLayoutVars>
          <dgm:chPref val="3"/>
        </dgm:presLayoutVars>
      </dgm:prSet>
      <dgm:spPr/>
    </dgm:pt>
    <dgm:pt modelId="{F1DA2F18-7D88-46A1-B070-C60E8E1D8FE1}" type="pres">
      <dgm:prSet presAssocID="{E7969475-B40E-4C0F-BED6-1F150EA61F85}" presName="rootConnector" presStyleLbl="node3" presStyleIdx="1" presStyleCnt="2"/>
      <dgm:spPr/>
    </dgm:pt>
    <dgm:pt modelId="{C5163112-CD53-449D-858A-DFC53D349DFA}" type="pres">
      <dgm:prSet presAssocID="{E7969475-B40E-4C0F-BED6-1F150EA61F85}" presName="hierChild4" presStyleCnt="0"/>
      <dgm:spPr/>
    </dgm:pt>
    <dgm:pt modelId="{BFBE44CC-39CA-4848-96F7-BEF7FAC8A5CD}" type="pres">
      <dgm:prSet presAssocID="{052212EA-CDB9-4D64-B760-33D92B52254C}" presName="Name64" presStyleLbl="parChTrans1D4" presStyleIdx="0" presStyleCnt="2"/>
      <dgm:spPr/>
    </dgm:pt>
    <dgm:pt modelId="{FB578EC4-169A-4755-8C74-4D599F91622E}" type="pres">
      <dgm:prSet presAssocID="{8694AA8A-98A2-4F01-9858-F9793FB83D14}" presName="hierRoot2" presStyleCnt="0">
        <dgm:presLayoutVars>
          <dgm:hierBranch val="init"/>
        </dgm:presLayoutVars>
      </dgm:prSet>
      <dgm:spPr/>
    </dgm:pt>
    <dgm:pt modelId="{F1904944-428B-46C9-9DCE-29886A60AF4F}" type="pres">
      <dgm:prSet presAssocID="{8694AA8A-98A2-4F01-9858-F9793FB83D14}" presName="rootComposite" presStyleCnt="0"/>
      <dgm:spPr/>
    </dgm:pt>
    <dgm:pt modelId="{69C76124-C3AB-4E6A-B662-E879B6627B3A}" type="pres">
      <dgm:prSet presAssocID="{8694AA8A-98A2-4F01-9858-F9793FB83D14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9F86D4-B7D3-40F0-8CB8-E75FF62CFC05}" type="pres">
      <dgm:prSet presAssocID="{8694AA8A-98A2-4F01-9858-F9793FB83D14}" presName="rootConnector" presStyleLbl="node4" presStyleIdx="0" presStyleCnt="2"/>
      <dgm:spPr/>
    </dgm:pt>
    <dgm:pt modelId="{7D42CE61-3838-4853-BFC9-411075136944}" type="pres">
      <dgm:prSet presAssocID="{8694AA8A-98A2-4F01-9858-F9793FB83D14}" presName="hierChild4" presStyleCnt="0"/>
      <dgm:spPr/>
    </dgm:pt>
    <dgm:pt modelId="{C5F3CD55-45A0-4C86-9CE4-5304A6630728}" type="pres">
      <dgm:prSet presAssocID="{8694AA8A-98A2-4F01-9858-F9793FB83D14}" presName="hierChild5" presStyleCnt="0"/>
      <dgm:spPr/>
    </dgm:pt>
    <dgm:pt modelId="{E7DE2ED4-4565-41F8-9016-CD60614BB988}" type="pres">
      <dgm:prSet presAssocID="{E42B209B-E9E2-4C7C-9AC2-ED6F5ABDEE10}" presName="Name64" presStyleLbl="parChTrans1D4" presStyleIdx="1" presStyleCnt="2"/>
      <dgm:spPr/>
    </dgm:pt>
    <dgm:pt modelId="{AA04D663-6229-4694-AD18-126DE54A8EE6}" type="pres">
      <dgm:prSet presAssocID="{7A93328F-21F4-4F8B-BDD6-72A5165A9F58}" presName="hierRoot2" presStyleCnt="0">
        <dgm:presLayoutVars>
          <dgm:hierBranch val="init"/>
        </dgm:presLayoutVars>
      </dgm:prSet>
      <dgm:spPr/>
    </dgm:pt>
    <dgm:pt modelId="{21127B5A-B201-4C18-8A24-19EDB70D7572}" type="pres">
      <dgm:prSet presAssocID="{7A93328F-21F4-4F8B-BDD6-72A5165A9F58}" presName="rootComposite" presStyleCnt="0"/>
      <dgm:spPr/>
    </dgm:pt>
    <dgm:pt modelId="{7A558C73-BBEC-49E5-8DD9-C2F6AEB3D086}" type="pres">
      <dgm:prSet presAssocID="{7A93328F-21F4-4F8B-BDD6-72A5165A9F58}" presName="rootText" presStyleLbl="node4" presStyleIdx="1" presStyleCnt="2">
        <dgm:presLayoutVars>
          <dgm:chPref val="3"/>
        </dgm:presLayoutVars>
      </dgm:prSet>
      <dgm:spPr/>
    </dgm:pt>
    <dgm:pt modelId="{FDCEF58C-0AC3-451B-A0BF-193158A03FE6}" type="pres">
      <dgm:prSet presAssocID="{7A93328F-21F4-4F8B-BDD6-72A5165A9F58}" presName="rootConnector" presStyleLbl="node4" presStyleIdx="1" presStyleCnt="2"/>
      <dgm:spPr/>
    </dgm:pt>
    <dgm:pt modelId="{AAC6A0AF-25BE-4A4A-AEC2-8D473C31FE52}" type="pres">
      <dgm:prSet presAssocID="{7A93328F-21F4-4F8B-BDD6-72A5165A9F58}" presName="hierChild4" presStyleCnt="0"/>
      <dgm:spPr/>
    </dgm:pt>
    <dgm:pt modelId="{C20B2873-48E2-44DC-86AD-D0FADD489FBF}" type="pres">
      <dgm:prSet presAssocID="{7A93328F-21F4-4F8B-BDD6-72A5165A9F58}" presName="hierChild5" presStyleCnt="0"/>
      <dgm:spPr/>
    </dgm:pt>
    <dgm:pt modelId="{298A10E4-4EFC-4AA6-9126-2B4C3598D6CA}" type="pres">
      <dgm:prSet presAssocID="{E7969475-B40E-4C0F-BED6-1F150EA61F85}" presName="hierChild5" presStyleCnt="0"/>
      <dgm:spPr/>
    </dgm:pt>
    <dgm:pt modelId="{F8F22DA1-B94F-460F-A2C3-37E1B7554100}" type="pres">
      <dgm:prSet presAssocID="{A2BF6235-CC41-4F5E-AB99-CE2CC8B3641C}" presName="hierChild5" presStyleCnt="0"/>
      <dgm:spPr/>
    </dgm:pt>
    <dgm:pt modelId="{5226CC46-78D4-463C-863C-E16FF67B284A}" type="pres">
      <dgm:prSet presAssocID="{7B1F36A8-5CDE-46CE-AA5C-21232312C6B2}" presName="Name64" presStyleLbl="parChTrans1D2" presStyleIdx="1" presStyleCnt="2"/>
      <dgm:spPr/>
    </dgm:pt>
    <dgm:pt modelId="{C28D67BA-3C78-4CFB-844F-2A23713F63F1}" type="pres">
      <dgm:prSet presAssocID="{72F3F822-7EB5-4A19-9072-D03E61D053BA}" presName="hierRoot2" presStyleCnt="0">
        <dgm:presLayoutVars>
          <dgm:hierBranch val="init"/>
        </dgm:presLayoutVars>
      </dgm:prSet>
      <dgm:spPr/>
    </dgm:pt>
    <dgm:pt modelId="{A54BBF9C-BFCF-468F-8E7D-328CF82487B8}" type="pres">
      <dgm:prSet presAssocID="{72F3F822-7EB5-4A19-9072-D03E61D053BA}" presName="rootComposite" presStyleCnt="0"/>
      <dgm:spPr/>
    </dgm:pt>
    <dgm:pt modelId="{A31CEAF7-E625-47FA-B1E1-5FF0E112F397}" type="pres">
      <dgm:prSet presAssocID="{72F3F822-7EB5-4A19-9072-D03E61D053BA}" presName="rootText" presStyleLbl="node2" presStyleIdx="1" presStyleCnt="2">
        <dgm:presLayoutVars>
          <dgm:chPref val="3"/>
        </dgm:presLayoutVars>
      </dgm:prSet>
      <dgm:spPr/>
    </dgm:pt>
    <dgm:pt modelId="{A1ADAD63-3E6F-4A5C-B88B-745644DF64DB}" type="pres">
      <dgm:prSet presAssocID="{72F3F822-7EB5-4A19-9072-D03E61D053BA}" presName="rootConnector" presStyleLbl="node2" presStyleIdx="1" presStyleCnt="2"/>
      <dgm:spPr/>
    </dgm:pt>
    <dgm:pt modelId="{1AB4DF46-418A-49EB-A802-E475707CFFE8}" type="pres">
      <dgm:prSet presAssocID="{72F3F822-7EB5-4A19-9072-D03E61D053BA}" presName="hierChild4" presStyleCnt="0"/>
      <dgm:spPr/>
    </dgm:pt>
    <dgm:pt modelId="{4A0068A4-BCA5-426C-BBE7-78910CA7D051}" type="pres">
      <dgm:prSet presAssocID="{72F3F822-7EB5-4A19-9072-D03E61D053BA}" presName="hierChild5" presStyleCnt="0"/>
      <dgm:spPr/>
    </dgm:pt>
    <dgm:pt modelId="{CDCC2EB4-0EEC-4EB7-B664-1110EAF37006}" type="pres">
      <dgm:prSet presAssocID="{95DB3B2F-AA22-450D-9F5D-AB491706D44B}" presName="hierChild3" presStyleCnt="0"/>
      <dgm:spPr/>
    </dgm:pt>
  </dgm:ptLst>
  <dgm:cxnLst>
    <dgm:cxn modelId="{53A98D2C-69D8-4E95-8880-5D15978408B3}" type="presOf" srcId="{052212EA-CDB9-4D64-B760-33D92B52254C}" destId="{BFBE44CC-39CA-4848-96F7-BEF7FAC8A5CD}" srcOrd="0" destOrd="0" presId="urn:microsoft.com/office/officeart/2009/3/layout/HorizontalOrganizationChart"/>
    <dgm:cxn modelId="{47951D0D-FD50-4A3A-9450-703B459C3C3C}" type="presOf" srcId="{E42B209B-E9E2-4C7C-9AC2-ED6F5ABDEE10}" destId="{E7DE2ED4-4565-41F8-9016-CD60614BB988}" srcOrd="0" destOrd="0" presId="urn:microsoft.com/office/officeart/2009/3/layout/HorizontalOrganizationChart"/>
    <dgm:cxn modelId="{D7F9C08E-1078-41C2-BB67-F5B414FB89CE}" type="presOf" srcId="{7A93328F-21F4-4F8B-BDD6-72A5165A9F58}" destId="{FDCEF58C-0AC3-451B-A0BF-193158A03FE6}" srcOrd="1" destOrd="0" presId="urn:microsoft.com/office/officeart/2009/3/layout/HorizontalOrganizationChart"/>
    <dgm:cxn modelId="{6B9DFC62-0657-4245-979D-74649D123BA2}" type="presOf" srcId="{A2BF6235-CC41-4F5E-AB99-CE2CC8B3641C}" destId="{BDEF2DF3-94AD-447B-A475-38E1D7206D76}" srcOrd="1" destOrd="0" presId="urn:microsoft.com/office/officeart/2009/3/layout/HorizontalOrganizationChart"/>
    <dgm:cxn modelId="{9BE0739A-BABC-45E1-B25C-96E69DBEDE90}" srcId="{A2BF6235-CC41-4F5E-AB99-CE2CC8B3641C}" destId="{E7969475-B40E-4C0F-BED6-1F150EA61F85}" srcOrd="1" destOrd="0" parTransId="{F7A6CBCD-4CF8-4A59-A3A6-52C2DF3D9EFE}" sibTransId="{28516808-2FD6-412F-A531-B672193F5A68}"/>
    <dgm:cxn modelId="{6455377D-1B95-4EE9-9398-50C9533FA977}" type="presOf" srcId="{B6C04767-4A6C-4BE7-BE01-ECEBB9C7A5FB}" destId="{DDBD9507-1605-430D-9DFB-55C2C8DBCD1C}" srcOrd="1" destOrd="0" presId="urn:microsoft.com/office/officeart/2009/3/layout/HorizontalOrganizationChart"/>
    <dgm:cxn modelId="{DFFB2715-6E3E-42A7-A5C7-61202196C1D8}" type="presOf" srcId="{7A93328F-21F4-4F8B-BDD6-72A5165A9F58}" destId="{7A558C73-BBEC-49E5-8DD9-C2F6AEB3D086}" srcOrd="0" destOrd="0" presId="urn:microsoft.com/office/officeart/2009/3/layout/HorizontalOrganizationChart"/>
    <dgm:cxn modelId="{DEF9DD7C-6BF4-46C6-BEFF-41EDFC0040BF}" type="presOf" srcId="{95DB3B2F-AA22-450D-9F5D-AB491706D44B}" destId="{E8B1B553-C40D-4267-9A94-86F2C72D9265}" srcOrd="1" destOrd="0" presId="urn:microsoft.com/office/officeart/2009/3/layout/HorizontalOrganizationChart"/>
    <dgm:cxn modelId="{0FAC709F-7D15-4E17-8939-81AFF0ED7091}" type="presOf" srcId="{8C022302-AC1D-44B6-83C2-63F103A62705}" destId="{5A9F98A0-BE04-478A-A2A2-D39EC2A2F1E2}" srcOrd="0" destOrd="0" presId="urn:microsoft.com/office/officeart/2009/3/layout/HorizontalOrganizationChart"/>
    <dgm:cxn modelId="{4ED14B15-033A-41E5-835E-321B3D79AB7B}" type="presOf" srcId="{8694AA8A-98A2-4F01-9858-F9793FB83D14}" destId="{BB9F86D4-B7D3-40F0-8CB8-E75FF62CFC05}" srcOrd="1" destOrd="0" presId="urn:microsoft.com/office/officeart/2009/3/layout/HorizontalOrganizationChart"/>
    <dgm:cxn modelId="{E14EEFDC-A2E3-4ACB-979B-0F0E0BD9A08F}" type="presOf" srcId="{A2BF6235-CC41-4F5E-AB99-CE2CC8B3641C}" destId="{550C9F92-1371-4571-85AC-892A4F0E447B}" srcOrd="0" destOrd="0" presId="urn:microsoft.com/office/officeart/2009/3/layout/HorizontalOrganizationChart"/>
    <dgm:cxn modelId="{23B05280-FC01-41B9-A922-D558C5C78613}" type="presOf" srcId="{72F3F822-7EB5-4A19-9072-D03E61D053BA}" destId="{A31CEAF7-E625-47FA-B1E1-5FF0E112F397}" srcOrd="0" destOrd="0" presId="urn:microsoft.com/office/officeart/2009/3/layout/HorizontalOrganizationChart"/>
    <dgm:cxn modelId="{83E1B71E-774F-4D17-977D-7529649024E2}" type="presOf" srcId="{858C6AD4-2E91-42D2-AA34-BAE723C59E78}" destId="{03094266-852E-4354-9E45-842AF81F6FB9}" srcOrd="0" destOrd="0" presId="urn:microsoft.com/office/officeart/2009/3/layout/HorizontalOrganizationChart"/>
    <dgm:cxn modelId="{23180D8D-9378-4818-BD34-BA62BABA3A24}" type="presOf" srcId="{95DB3B2F-AA22-450D-9F5D-AB491706D44B}" destId="{68F1A33A-3740-446F-BB8C-D9D206940753}" srcOrd="0" destOrd="0" presId="urn:microsoft.com/office/officeart/2009/3/layout/HorizontalOrganizationChart"/>
    <dgm:cxn modelId="{6834B315-FFB4-4916-A540-FBEFF7781A00}" type="presOf" srcId="{7B1F36A8-5CDE-46CE-AA5C-21232312C6B2}" destId="{5226CC46-78D4-463C-863C-E16FF67B284A}" srcOrd="0" destOrd="0" presId="urn:microsoft.com/office/officeart/2009/3/layout/HorizontalOrganizationChart"/>
    <dgm:cxn modelId="{43F75540-ED28-4270-9CF8-D0D4BE327C7E}" type="presOf" srcId="{72F3F822-7EB5-4A19-9072-D03E61D053BA}" destId="{A1ADAD63-3E6F-4A5C-B88B-745644DF64DB}" srcOrd="1" destOrd="0" presId="urn:microsoft.com/office/officeart/2009/3/layout/HorizontalOrganizationChart"/>
    <dgm:cxn modelId="{0F1FC27F-35F4-4FDA-B066-7A6FCE5227A6}" srcId="{E7969475-B40E-4C0F-BED6-1F150EA61F85}" destId="{8694AA8A-98A2-4F01-9858-F9793FB83D14}" srcOrd="0" destOrd="0" parTransId="{052212EA-CDB9-4D64-B760-33D92B52254C}" sibTransId="{F678CE5D-97F6-40F7-9CA9-D6AB2E6C60DD}"/>
    <dgm:cxn modelId="{0149AAD3-5A98-4952-851D-F685C709859A}" srcId="{A2BF6235-CC41-4F5E-AB99-CE2CC8B3641C}" destId="{B6C04767-4A6C-4BE7-BE01-ECEBB9C7A5FB}" srcOrd="0" destOrd="0" parTransId="{8C022302-AC1D-44B6-83C2-63F103A62705}" sibTransId="{26826DA4-906C-4E73-9575-E96484DF1974}"/>
    <dgm:cxn modelId="{67BEBBA2-6802-4D91-8B43-F564A27B42DF}" srcId="{95DB3B2F-AA22-450D-9F5D-AB491706D44B}" destId="{72F3F822-7EB5-4A19-9072-D03E61D053BA}" srcOrd="1" destOrd="0" parTransId="{7B1F36A8-5CDE-46CE-AA5C-21232312C6B2}" sibTransId="{F1485E0F-0435-4ABD-BCB1-007A6C93AF95}"/>
    <dgm:cxn modelId="{E2F22466-05A3-44EA-8E6E-97C24C55D62A}" type="presOf" srcId="{E7969475-B40E-4C0F-BED6-1F150EA61F85}" destId="{CC276192-E97C-476F-B201-DD6967ACFF9D}" srcOrd="0" destOrd="0" presId="urn:microsoft.com/office/officeart/2009/3/layout/HorizontalOrganizationChart"/>
    <dgm:cxn modelId="{97045A88-EB08-45EE-A592-A254A91B021E}" srcId="{95DB3B2F-AA22-450D-9F5D-AB491706D44B}" destId="{A2BF6235-CC41-4F5E-AB99-CE2CC8B3641C}" srcOrd="0" destOrd="0" parTransId="{FDDAEE2A-9BFC-4D72-928B-DCA28D8F937C}" sibTransId="{97943C9B-AC71-4F00-9481-F4A0384F076B}"/>
    <dgm:cxn modelId="{E6FB0225-2E5E-44EB-A1F4-EBB2CE1695A3}" srcId="{858C6AD4-2E91-42D2-AA34-BAE723C59E78}" destId="{95DB3B2F-AA22-450D-9F5D-AB491706D44B}" srcOrd="0" destOrd="0" parTransId="{B30CE6D3-CC89-4829-9E84-BD0370E344B3}" sibTransId="{861DD36F-96E2-4235-B390-4970D8313276}"/>
    <dgm:cxn modelId="{46813B07-EEC7-4E7F-A2D2-B63887322783}" srcId="{E7969475-B40E-4C0F-BED6-1F150EA61F85}" destId="{7A93328F-21F4-4F8B-BDD6-72A5165A9F58}" srcOrd="1" destOrd="0" parTransId="{E42B209B-E9E2-4C7C-9AC2-ED6F5ABDEE10}" sibTransId="{7465FD1D-63CB-4B44-8BBA-5E7F40E86329}"/>
    <dgm:cxn modelId="{9E274B91-81BB-4C98-8D20-B946C3B254DB}" type="presOf" srcId="{B6C04767-4A6C-4BE7-BE01-ECEBB9C7A5FB}" destId="{DB1C8BDE-8027-446C-8210-14C946DDDCE1}" srcOrd="0" destOrd="0" presId="urn:microsoft.com/office/officeart/2009/3/layout/HorizontalOrganizationChart"/>
    <dgm:cxn modelId="{A0679B73-A5F3-4A88-9958-35F398758214}" type="presOf" srcId="{F7A6CBCD-4CF8-4A59-A3A6-52C2DF3D9EFE}" destId="{9F29EBE9-1646-4DA3-9BE6-40C8B68A23A4}" srcOrd="0" destOrd="0" presId="urn:microsoft.com/office/officeart/2009/3/layout/HorizontalOrganizationChart"/>
    <dgm:cxn modelId="{B38FB334-A1DB-4BE3-9514-03A091BC2DBD}" type="presOf" srcId="{FDDAEE2A-9BFC-4D72-928B-DCA28D8F937C}" destId="{455EE0A7-A6B3-4EE8-8435-346A672DBE57}" srcOrd="0" destOrd="0" presId="urn:microsoft.com/office/officeart/2009/3/layout/HorizontalOrganizationChart"/>
    <dgm:cxn modelId="{26EB2B84-9132-4C60-AF92-0B98C52F1A97}" type="presOf" srcId="{8694AA8A-98A2-4F01-9858-F9793FB83D14}" destId="{69C76124-C3AB-4E6A-B662-E879B6627B3A}" srcOrd="0" destOrd="0" presId="urn:microsoft.com/office/officeart/2009/3/layout/HorizontalOrganizationChart"/>
    <dgm:cxn modelId="{6A1AEE25-3DC6-416B-A103-9FD897820ACE}" type="presOf" srcId="{E7969475-B40E-4C0F-BED6-1F150EA61F85}" destId="{F1DA2F18-7D88-46A1-B070-C60E8E1D8FE1}" srcOrd="1" destOrd="0" presId="urn:microsoft.com/office/officeart/2009/3/layout/HorizontalOrganizationChart"/>
    <dgm:cxn modelId="{DAB129F2-DBED-4FE9-9215-E2AAD7B44FB8}" type="presParOf" srcId="{03094266-852E-4354-9E45-842AF81F6FB9}" destId="{FD01743C-200B-48BD-B8B9-984FCC3D52F0}" srcOrd="0" destOrd="0" presId="urn:microsoft.com/office/officeart/2009/3/layout/HorizontalOrganizationChart"/>
    <dgm:cxn modelId="{55BBC8BF-B099-44AE-BAF1-61A9C35149E6}" type="presParOf" srcId="{FD01743C-200B-48BD-B8B9-984FCC3D52F0}" destId="{876E1840-376E-4FBE-9BDD-38295FEC2794}" srcOrd="0" destOrd="0" presId="urn:microsoft.com/office/officeart/2009/3/layout/HorizontalOrganizationChart"/>
    <dgm:cxn modelId="{67EA99A6-A0FB-4D01-BACA-307B08516653}" type="presParOf" srcId="{876E1840-376E-4FBE-9BDD-38295FEC2794}" destId="{68F1A33A-3740-446F-BB8C-D9D206940753}" srcOrd="0" destOrd="0" presId="urn:microsoft.com/office/officeart/2009/3/layout/HorizontalOrganizationChart"/>
    <dgm:cxn modelId="{68AD16FD-3D6F-4D12-9173-53DEEB0B1E9E}" type="presParOf" srcId="{876E1840-376E-4FBE-9BDD-38295FEC2794}" destId="{E8B1B553-C40D-4267-9A94-86F2C72D9265}" srcOrd="1" destOrd="0" presId="urn:microsoft.com/office/officeart/2009/3/layout/HorizontalOrganizationChart"/>
    <dgm:cxn modelId="{5FA7DD41-0544-4C31-8F64-A8EFBA9072FE}" type="presParOf" srcId="{FD01743C-200B-48BD-B8B9-984FCC3D52F0}" destId="{ADE1967E-E298-4540-B7C8-E1A99F203608}" srcOrd="1" destOrd="0" presId="urn:microsoft.com/office/officeart/2009/3/layout/HorizontalOrganizationChart"/>
    <dgm:cxn modelId="{CA76E765-54DA-490C-A39A-0A7F774F7174}" type="presParOf" srcId="{ADE1967E-E298-4540-B7C8-E1A99F203608}" destId="{455EE0A7-A6B3-4EE8-8435-346A672DBE57}" srcOrd="0" destOrd="0" presId="urn:microsoft.com/office/officeart/2009/3/layout/HorizontalOrganizationChart"/>
    <dgm:cxn modelId="{9DEB6066-3E90-4E14-92D9-6B0C4199F00C}" type="presParOf" srcId="{ADE1967E-E298-4540-B7C8-E1A99F203608}" destId="{CB61FF1B-E50C-443D-A9B3-C871B4619890}" srcOrd="1" destOrd="0" presId="urn:microsoft.com/office/officeart/2009/3/layout/HorizontalOrganizationChart"/>
    <dgm:cxn modelId="{F8AD5C37-36C7-4482-8457-EC13E0E8B559}" type="presParOf" srcId="{CB61FF1B-E50C-443D-A9B3-C871B4619890}" destId="{09B71AAC-D357-460E-A595-111CC6381F65}" srcOrd="0" destOrd="0" presId="urn:microsoft.com/office/officeart/2009/3/layout/HorizontalOrganizationChart"/>
    <dgm:cxn modelId="{A8EE6307-8530-46EE-BB7A-7831ED091ABE}" type="presParOf" srcId="{09B71AAC-D357-460E-A595-111CC6381F65}" destId="{550C9F92-1371-4571-85AC-892A4F0E447B}" srcOrd="0" destOrd="0" presId="urn:microsoft.com/office/officeart/2009/3/layout/HorizontalOrganizationChart"/>
    <dgm:cxn modelId="{2EB19BC0-83B4-4C30-BCA1-A4138A776569}" type="presParOf" srcId="{09B71AAC-D357-460E-A595-111CC6381F65}" destId="{BDEF2DF3-94AD-447B-A475-38E1D7206D76}" srcOrd="1" destOrd="0" presId="urn:microsoft.com/office/officeart/2009/3/layout/HorizontalOrganizationChart"/>
    <dgm:cxn modelId="{AB722915-5FF9-46E7-BDE7-C5DAC7EB2DE4}" type="presParOf" srcId="{CB61FF1B-E50C-443D-A9B3-C871B4619890}" destId="{C3B7DF1B-26D9-43ED-A2B9-391C5948D782}" srcOrd="1" destOrd="0" presId="urn:microsoft.com/office/officeart/2009/3/layout/HorizontalOrganizationChart"/>
    <dgm:cxn modelId="{003539D3-44D3-4A3E-AC66-4238A3EAB6D1}" type="presParOf" srcId="{C3B7DF1B-26D9-43ED-A2B9-391C5948D782}" destId="{5A9F98A0-BE04-478A-A2A2-D39EC2A2F1E2}" srcOrd="0" destOrd="0" presId="urn:microsoft.com/office/officeart/2009/3/layout/HorizontalOrganizationChart"/>
    <dgm:cxn modelId="{D097188D-270B-4E0D-A1CF-439D1D8A634E}" type="presParOf" srcId="{C3B7DF1B-26D9-43ED-A2B9-391C5948D782}" destId="{3E178949-5B3C-409A-B488-4ECBD7310972}" srcOrd="1" destOrd="0" presId="urn:microsoft.com/office/officeart/2009/3/layout/HorizontalOrganizationChart"/>
    <dgm:cxn modelId="{956176C5-BB60-4545-A417-3B1441E3A112}" type="presParOf" srcId="{3E178949-5B3C-409A-B488-4ECBD7310972}" destId="{380CC567-5ABD-49C7-9FAF-CDB5DA9B4B7C}" srcOrd="0" destOrd="0" presId="urn:microsoft.com/office/officeart/2009/3/layout/HorizontalOrganizationChart"/>
    <dgm:cxn modelId="{4EBCA80C-17D8-42E6-8827-0CD67CE02E55}" type="presParOf" srcId="{380CC567-5ABD-49C7-9FAF-CDB5DA9B4B7C}" destId="{DB1C8BDE-8027-446C-8210-14C946DDDCE1}" srcOrd="0" destOrd="0" presId="urn:microsoft.com/office/officeart/2009/3/layout/HorizontalOrganizationChart"/>
    <dgm:cxn modelId="{33B0EE4F-6B21-40D6-9697-CFB251E0E399}" type="presParOf" srcId="{380CC567-5ABD-49C7-9FAF-CDB5DA9B4B7C}" destId="{DDBD9507-1605-430D-9DFB-55C2C8DBCD1C}" srcOrd="1" destOrd="0" presId="urn:microsoft.com/office/officeart/2009/3/layout/HorizontalOrganizationChart"/>
    <dgm:cxn modelId="{0DE1867C-FB9F-474A-8FD4-BA18458337A6}" type="presParOf" srcId="{3E178949-5B3C-409A-B488-4ECBD7310972}" destId="{256F7449-FBB1-4224-8524-B7F639251A9D}" srcOrd="1" destOrd="0" presId="urn:microsoft.com/office/officeart/2009/3/layout/HorizontalOrganizationChart"/>
    <dgm:cxn modelId="{FAC98CBE-74DC-426F-B556-109B55D23296}" type="presParOf" srcId="{3E178949-5B3C-409A-B488-4ECBD7310972}" destId="{48198FC4-3BED-4889-AEB8-ACEC04A244F9}" srcOrd="2" destOrd="0" presId="urn:microsoft.com/office/officeart/2009/3/layout/HorizontalOrganizationChart"/>
    <dgm:cxn modelId="{DAFF8522-A498-4722-8D8E-EFA6935039A1}" type="presParOf" srcId="{C3B7DF1B-26D9-43ED-A2B9-391C5948D782}" destId="{9F29EBE9-1646-4DA3-9BE6-40C8B68A23A4}" srcOrd="2" destOrd="0" presId="urn:microsoft.com/office/officeart/2009/3/layout/HorizontalOrganizationChart"/>
    <dgm:cxn modelId="{B11D423E-D020-4F99-B25B-2379F0FD668F}" type="presParOf" srcId="{C3B7DF1B-26D9-43ED-A2B9-391C5948D782}" destId="{BB382699-B6C1-439A-A4E3-0A46E952E551}" srcOrd="3" destOrd="0" presId="urn:microsoft.com/office/officeart/2009/3/layout/HorizontalOrganizationChart"/>
    <dgm:cxn modelId="{2973EE43-59B6-4A2E-8BE6-4E034A105947}" type="presParOf" srcId="{BB382699-B6C1-439A-A4E3-0A46E952E551}" destId="{5D273B74-1327-41BA-BF57-F41B664F11D7}" srcOrd="0" destOrd="0" presId="urn:microsoft.com/office/officeart/2009/3/layout/HorizontalOrganizationChart"/>
    <dgm:cxn modelId="{3606D2DE-7485-4097-A4E7-74F42E1FFFE6}" type="presParOf" srcId="{5D273B74-1327-41BA-BF57-F41B664F11D7}" destId="{CC276192-E97C-476F-B201-DD6967ACFF9D}" srcOrd="0" destOrd="0" presId="urn:microsoft.com/office/officeart/2009/3/layout/HorizontalOrganizationChart"/>
    <dgm:cxn modelId="{E9E9462E-1ACB-4085-8BEF-7C1AA684A0C4}" type="presParOf" srcId="{5D273B74-1327-41BA-BF57-F41B664F11D7}" destId="{F1DA2F18-7D88-46A1-B070-C60E8E1D8FE1}" srcOrd="1" destOrd="0" presId="urn:microsoft.com/office/officeart/2009/3/layout/HorizontalOrganizationChart"/>
    <dgm:cxn modelId="{519BD416-8997-4588-B39F-BAACDD5454A1}" type="presParOf" srcId="{BB382699-B6C1-439A-A4E3-0A46E952E551}" destId="{C5163112-CD53-449D-858A-DFC53D349DFA}" srcOrd="1" destOrd="0" presId="urn:microsoft.com/office/officeart/2009/3/layout/HorizontalOrganizationChart"/>
    <dgm:cxn modelId="{CB3C18B5-759F-4406-B23A-FBA7865666CD}" type="presParOf" srcId="{C5163112-CD53-449D-858A-DFC53D349DFA}" destId="{BFBE44CC-39CA-4848-96F7-BEF7FAC8A5CD}" srcOrd="0" destOrd="0" presId="urn:microsoft.com/office/officeart/2009/3/layout/HorizontalOrganizationChart"/>
    <dgm:cxn modelId="{26521CD3-DD1B-4035-BEAE-FE4E60D52642}" type="presParOf" srcId="{C5163112-CD53-449D-858A-DFC53D349DFA}" destId="{FB578EC4-169A-4755-8C74-4D599F91622E}" srcOrd="1" destOrd="0" presId="urn:microsoft.com/office/officeart/2009/3/layout/HorizontalOrganizationChart"/>
    <dgm:cxn modelId="{D66DF749-0A59-4673-942E-2B054010E5E0}" type="presParOf" srcId="{FB578EC4-169A-4755-8C74-4D599F91622E}" destId="{F1904944-428B-46C9-9DCE-29886A60AF4F}" srcOrd="0" destOrd="0" presId="urn:microsoft.com/office/officeart/2009/3/layout/HorizontalOrganizationChart"/>
    <dgm:cxn modelId="{3C74FD46-CEB1-484E-8C50-36A2883696E8}" type="presParOf" srcId="{F1904944-428B-46C9-9DCE-29886A60AF4F}" destId="{69C76124-C3AB-4E6A-B662-E879B6627B3A}" srcOrd="0" destOrd="0" presId="urn:microsoft.com/office/officeart/2009/3/layout/HorizontalOrganizationChart"/>
    <dgm:cxn modelId="{3F011EF3-6722-4580-9A21-9FA26F5FA740}" type="presParOf" srcId="{F1904944-428B-46C9-9DCE-29886A60AF4F}" destId="{BB9F86D4-B7D3-40F0-8CB8-E75FF62CFC05}" srcOrd="1" destOrd="0" presId="urn:microsoft.com/office/officeart/2009/3/layout/HorizontalOrganizationChart"/>
    <dgm:cxn modelId="{39E1ADDC-0308-498B-B368-DDAF5ADF6B98}" type="presParOf" srcId="{FB578EC4-169A-4755-8C74-4D599F91622E}" destId="{7D42CE61-3838-4853-BFC9-411075136944}" srcOrd="1" destOrd="0" presId="urn:microsoft.com/office/officeart/2009/3/layout/HorizontalOrganizationChart"/>
    <dgm:cxn modelId="{71BC0338-3303-4E7B-B63E-B6AD57F4886B}" type="presParOf" srcId="{FB578EC4-169A-4755-8C74-4D599F91622E}" destId="{C5F3CD55-45A0-4C86-9CE4-5304A6630728}" srcOrd="2" destOrd="0" presId="urn:microsoft.com/office/officeart/2009/3/layout/HorizontalOrganizationChart"/>
    <dgm:cxn modelId="{21D95E7F-AD2C-43BC-97BF-144A168A736B}" type="presParOf" srcId="{C5163112-CD53-449D-858A-DFC53D349DFA}" destId="{E7DE2ED4-4565-41F8-9016-CD60614BB988}" srcOrd="2" destOrd="0" presId="urn:microsoft.com/office/officeart/2009/3/layout/HorizontalOrganizationChart"/>
    <dgm:cxn modelId="{15EC4402-E08A-4077-B809-CFA899F519F5}" type="presParOf" srcId="{C5163112-CD53-449D-858A-DFC53D349DFA}" destId="{AA04D663-6229-4694-AD18-126DE54A8EE6}" srcOrd="3" destOrd="0" presId="urn:microsoft.com/office/officeart/2009/3/layout/HorizontalOrganizationChart"/>
    <dgm:cxn modelId="{F700F12A-D28E-4CAA-B041-E99190BA9E8E}" type="presParOf" srcId="{AA04D663-6229-4694-AD18-126DE54A8EE6}" destId="{21127B5A-B201-4C18-8A24-19EDB70D7572}" srcOrd="0" destOrd="0" presId="urn:microsoft.com/office/officeart/2009/3/layout/HorizontalOrganizationChart"/>
    <dgm:cxn modelId="{A4E5C105-D7AD-4A95-9E7F-23926659E78F}" type="presParOf" srcId="{21127B5A-B201-4C18-8A24-19EDB70D7572}" destId="{7A558C73-BBEC-49E5-8DD9-C2F6AEB3D086}" srcOrd="0" destOrd="0" presId="urn:microsoft.com/office/officeart/2009/3/layout/HorizontalOrganizationChart"/>
    <dgm:cxn modelId="{4655022F-7971-41B7-B945-B5B2DBCE7D24}" type="presParOf" srcId="{21127B5A-B201-4C18-8A24-19EDB70D7572}" destId="{FDCEF58C-0AC3-451B-A0BF-193158A03FE6}" srcOrd="1" destOrd="0" presId="urn:microsoft.com/office/officeart/2009/3/layout/HorizontalOrganizationChart"/>
    <dgm:cxn modelId="{D4A6063C-F64E-4FFB-B45D-9F15CBCDB4C6}" type="presParOf" srcId="{AA04D663-6229-4694-AD18-126DE54A8EE6}" destId="{AAC6A0AF-25BE-4A4A-AEC2-8D473C31FE52}" srcOrd="1" destOrd="0" presId="urn:microsoft.com/office/officeart/2009/3/layout/HorizontalOrganizationChart"/>
    <dgm:cxn modelId="{D62E92B1-AA69-46CB-BAAD-1A4706104270}" type="presParOf" srcId="{AA04D663-6229-4694-AD18-126DE54A8EE6}" destId="{C20B2873-48E2-44DC-86AD-D0FADD489FBF}" srcOrd="2" destOrd="0" presId="urn:microsoft.com/office/officeart/2009/3/layout/HorizontalOrganizationChart"/>
    <dgm:cxn modelId="{368514F4-C369-447B-B804-C15AF39265EB}" type="presParOf" srcId="{BB382699-B6C1-439A-A4E3-0A46E952E551}" destId="{298A10E4-4EFC-4AA6-9126-2B4C3598D6CA}" srcOrd="2" destOrd="0" presId="urn:microsoft.com/office/officeart/2009/3/layout/HorizontalOrganizationChart"/>
    <dgm:cxn modelId="{539EE7EF-AF1B-48B3-B541-6DCC0AC39552}" type="presParOf" srcId="{CB61FF1B-E50C-443D-A9B3-C871B4619890}" destId="{F8F22DA1-B94F-460F-A2C3-37E1B7554100}" srcOrd="2" destOrd="0" presId="urn:microsoft.com/office/officeart/2009/3/layout/HorizontalOrganizationChart"/>
    <dgm:cxn modelId="{358AF8B0-DB97-4B5F-B15B-CB81A6A159D6}" type="presParOf" srcId="{ADE1967E-E298-4540-B7C8-E1A99F203608}" destId="{5226CC46-78D4-463C-863C-E16FF67B284A}" srcOrd="2" destOrd="0" presId="urn:microsoft.com/office/officeart/2009/3/layout/HorizontalOrganizationChart"/>
    <dgm:cxn modelId="{C46FFBC3-9D8B-4EC0-AFAA-81F52B39352E}" type="presParOf" srcId="{ADE1967E-E298-4540-B7C8-E1A99F203608}" destId="{C28D67BA-3C78-4CFB-844F-2A23713F63F1}" srcOrd="3" destOrd="0" presId="urn:microsoft.com/office/officeart/2009/3/layout/HorizontalOrganizationChart"/>
    <dgm:cxn modelId="{B474C6F1-0A9E-4E81-BD6A-71B8A752BC9C}" type="presParOf" srcId="{C28D67BA-3C78-4CFB-844F-2A23713F63F1}" destId="{A54BBF9C-BFCF-468F-8E7D-328CF82487B8}" srcOrd="0" destOrd="0" presId="urn:microsoft.com/office/officeart/2009/3/layout/HorizontalOrganizationChart"/>
    <dgm:cxn modelId="{BE320A4C-1FB9-42FC-A7FF-D401825C352E}" type="presParOf" srcId="{A54BBF9C-BFCF-468F-8E7D-328CF82487B8}" destId="{A31CEAF7-E625-47FA-B1E1-5FF0E112F397}" srcOrd="0" destOrd="0" presId="urn:microsoft.com/office/officeart/2009/3/layout/HorizontalOrganizationChart"/>
    <dgm:cxn modelId="{65114812-BB87-4AE8-9D58-40B8A274AD28}" type="presParOf" srcId="{A54BBF9C-BFCF-468F-8E7D-328CF82487B8}" destId="{A1ADAD63-3E6F-4A5C-B88B-745644DF64DB}" srcOrd="1" destOrd="0" presId="urn:microsoft.com/office/officeart/2009/3/layout/HorizontalOrganizationChart"/>
    <dgm:cxn modelId="{44A0D4D3-7B9E-430B-8137-60FF8D2512A6}" type="presParOf" srcId="{C28D67BA-3C78-4CFB-844F-2A23713F63F1}" destId="{1AB4DF46-418A-49EB-A802-E475707CFFE8}" srcOrd="1" destOrd="0" presId="urn:microsoft.com/office/officeart/2009/3/layout/HorizontalOrganizationChart"/>
    <dgm:cxn modelId="{0A2DC824-B502-49B5-AD6F-6A468315AEA6}" type="presParOf" srcId="{C28D67BA-3C78-4CFB-844F-2A23713F63F1}" destId="{4A0068A4-BCA5-426C-BBE7-78910CA7D051}" srcOrd="2" destOrd="0" presId="urn:microsoft.com/office/officeart/2009/3/layout/HorizontalOrganizationChart"/>
    <dgm:cxn modelId="{39467F7D-2371-4ED6-A836-96021D3DA2D8}" type="presParOf" srcId="{FD01743C-200B-48BD-B8B9-984FCC3D52F0}" destId="{CDCC2EB4-0EEC-4EB7-B664-1110EAF3700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CC46-78D4-463C-863C-E16FF67B284A}">
      <dsp:nvSpPr>
        <dsp:cNvPr id="0" name=""/>
        <dsp:cNvSpPr/>
      </dsp:nvSpPr>
      <dsp:spPr>
        <a:xfrm>
          <a:off x="2319095" y="1792957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649" y="0"/>
              </a:lnTo>
              <a:lnTo>
                <a:pt x="231649" y="498045"/>
              </a:lnTo>
              <a:lnTo>
                <a:pt x="463298" y="4980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E2ED4-4565-41F8-9016-CD60614BB988}">
      <dsp:nvSpPr>
        <dsp:cNvPr id="0" name=""/>
        <dsp:cNvSpPr/>
      </dsp:nvSpPr>
      <dsp:spPr>
        <a:xfrm>
          <a:off x="7878677" y="1792957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649" y="0"/>
              </a:lnTo>
              <a:lnTo>
                <a:pt x="231649" y="498045"/>
              </a:lnTo>
              <a:lnTo>
                <a:pt x="463298" y="4980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44CC-39CA-4848-96F7-BEF7FAC8A5CD}">
      <dsp:nvSpPr>
        <dsp:cNvPr id="0" name=""/>
        <dsp:cNvSpPr/>
      </dsp:nvSpPr>
      <dsp:spPr>
        <a:xfrm>
          <a:off x="7878677" y="1294912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498045"/>
              </a:moveTo>
              <a:lnTo>
                <a:pt x="231649" y="498045"/>
              </a:lnTo>
              <a:lnTo>
                <a:pt x="231649" y="0"/>
              </a:lnTo>
              <a:lnTo>
                <a:pt x="46329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9EBE9-1646-4DA3-9BE6-40C8B68A23A4}">
      <dsp:nvSpPr>
        <dsp:cNvPr id="0" name=""/>
        <dsp:cNvSpPr/>
      </dsp:nvSpPr>
      <dsp:spPr>
        <a:xfrm>
          <a:off x="5098886" y="1294912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649" y="0"/>
              </a:lnTo>
              <a:lnTo>
                <a:pt x="231649" y="498045"/>
              </a:lnTo>
              <a:lnTo>
                <a:pt x="463298" y="4980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F98A0-BE04-478A-A2A2-D39EC2A2F1E2}">
      <dsp:nvSpPr>
        <dsp:cNvPr id="0" name=""/>
        <dsp:cNvSpPr/>
      </dsp:nvSpPr>
      <dsp:spPr>
        <a:xfrm>
          <a:off x="5098886" y="796866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498045"/>
              </a:moveTo>
              <a:lnTo>
                <a:pt x="231649" y="498045"/>
              </a:lnTo>
              <a:lnTo>
                <a:pt x="231649" y="0"/>
              </a:lnTo>
              <a:lnTo>
                <a:pt x="46329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EE0A7-A6B3-4EE8-8435-346A672DBE57}">
      <dsp:nvSpPr>
        <dsp:cNvPr id="0" name=""/>
        <dsp:cNvSpPr/>
      </dsp:nvSpPr>
      <dsp:spPr>
        <a:xfrm>
          <a:off x="2319095" y="1294912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498045"/>
              </a:moveTo>
              <a:lnTo>
                <a:pt x="231649" y="498045"/>
              </a:lnTo>
              <a:lnTo>
                <a:pt x="231649" y="0"/>
              </a:lnTo>
              <a:lnTo>
                <a:pt x="4632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1A33A-3740-446F-BB8C-D9D206940753}">
      <dsp:nvSpPr>
        <dsp:cNvPr id="0" name=""/>
        <dsp:cNvSpPr/>
      </dsp:nvSpPr>
      <dsp:spPr>
        <a:xfrm>
          <a:off x="2602" y="1439692"/>
          <a:ext cx="2316492" cy="706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Single-Cell Data</a:t>
          </a:r>
          <a:endParaRPr lang="en-US" sz="2000" kern="1200" dirty="0"/>
        </a:p>
      </dsp:txBody>
      <dsp:txXfrm>
        <a:off x="2602" y="1439692"/>
        <a:ext cx="2316492" cy="706530"/>
      </dsp:txXfrm>
    </dsp:sp>
    <dsp:sp modelId="{550C9F92-1371-4571-85AC-892A4F0E447B}">
      <dsp:nvSpPr>
        <dsp:cNvPr id="0" name=""/>
        <dsp:cNvSpPr/>
      </dsp:nvSpPr>
      <dsp:spPr>
        <a:xfrm>
          <a:off x="2782394" y="941646"/>
          <a:ext cx="2316492" cy="706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Different Cells</a:t>
          </a:r>
          <a:endParaRPr lang="en-US" sz="2000" kern="1200" dirty="0"/>
        </a:p>
      </dsp:txBody>
      <dsp:txXfrm>
        <a:off x="2782394" y="941646"/>
        <a:ext cx="2316492" cy="706530"/>
      </dsp:txXfrm>
    </dsp:sp>
    <dsp:sp modelId="{DB1C8BDE-8027-446C-8210-14C946DDDCE1}">
      <dsp:nvSpPr>
        <dsp:cNvPr id="0" name=""/>
        <dsp:cNvSpPr/>
      </dsp:nvSpPr>
      <dsp:spPr>
        <a:xfrm>
          <a:off x="5562185" y="443600"/>
          <a:ext cx="2316492" cy="706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Same Modality</a:t>
          </a:r>
          <a:endParaRPr lang="en-US" sz="2000" kern="1200" dirty="0"/>
        </a:p>
      </dsp:txBody>
      <dsp:txXfrm>
        <a:off x="5562185" y="443600"/>
        <a:ext cx="2316492" cy="706530"/>
      </dsp:txXfrm>
    </dsp:sp>
    <dsp:sp modelId="{CC276192-E97C-476F-B201-DD6967ACFF9D}">
      <dsp:nvSpPr>
        <dsp:cNvPr id="0" name=""/>
        <dsp:cNvSpPr/>
      </dsp:nvSpPr>
      <dsp:spPr>
        <a:xfrm>
          <a:off x="5562185" y="1439692"/>
          <a:ext cx="2316492" cy="706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Different Modality</a:t>
          </a:r>
          <a:endParaRPr lang="en-US" sz="2000" kern="1200" dirty="0"/>
        </a:p>
      </dsp:txBody>
      <dsp:txXfrm>
        <a:off x="5562185" y="1439692"/>
        <a:ext cx="2316492" cy="706530"/>
      </dsp:txXfrm>
    </dsp:sp>
    <dsp:sp modelId="{69C76124-C3AB-4E6A-B662-E879B6627B3A}">
      <dsp:nvSpPr>
        <dsp:cNvPr id="0" name=""/>
        <dsp:cNvSpPr/>
      </dsp:nvSpPr>
      <dsp:spPr>
        <a:xfrm>
          <a:off x="8341976" y="941646"/>
          <a:ext cx="2316492" cy="7065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Shared Features</a:t>
          </a:r>
          <a:endParaRPr lang="en-US" sz="2000" kern="1200" dirty="0"/>
        </a:p>
      </dsp:txBody>
      <dsp:txXfrm>
        <a:off x="8341976" y="941646"/>
        <a:ext cx="2316492" cy="706530"/>
      </dsp:txXfrm>
    </dsp:sp>
    <dsp:sp modelId="{7A558C73-BBEC-49E5-8DD9-C2F6AEB3D086}">
      <dsp:nvSpPr>
        <dsp:cNvPr id="0" name=""/>
        <dsp:cNvSpPr/>
      </dsp:nvSpPr>
      <dsp:spPr>
        <a:xfrm>
          <a:off x="8341976" y="1937738"/>
          <a:ext cx="2316492" cy="7065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 Shared Features</a:t>
          </a:r>
          <a:endParaRPr lang="en-US" sz="2000" kern="1200" dirty="0"/>
        </a:p>
      </dsp:txBody>
      <dsp:txXfrm>
        <a:off x="8341976" y="1937738"/>
        <a:ext cx="2316492" cy="706530"/>
      </dsp:txXfrm>
    </dsp:sp>
    <dsp:sp modelId="{A31CEAF7-E625-47FA-B1E1-5FF0E112F397}">
      <dsp:nvSpPr>
        <dsp:cNvPr id="0" name=""/>
        <dsp:cNvSpPr/>
      </dsp:nvSpPr>
      <dsp:spPr>
        <a:xfrm>
          <a:off x="2782394" y="1937738"/>
          <a:ext cx="2316492" cy="706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Cells</a:t>
          </a:r>
          <a:endParaRPr lang="en-US" sz="2000" kern="1200" dirty="0"/>
        </a:p>
      </dsp:txBody>
      <dsp:txXfrm>
        <a:off x="2782394" y="1937738"/>
        <a:ext cx="2316492" cy="706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CC46-78D4-463C-863C-E16FF67B284A}">
      <dsp:nvSpPr>
        <dsp:cNvPr id="0" name=""/>
        <dsp:cNvSpPr/>
      </dsp:nvSpPr>
      <dsp:spPr>
        <a:xfrm>
          <a:off x="2319095" y="1792957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649" y="0"/>
              </a:lnTo>
              <a:lnTo>
                <a:pt x="231649" y="498045"/>
              </a:lnTo>
              <a:lnTo>
                <a:pt x="463298" y="4980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E2ED4-4565-41F8-9016-CD60614BB988}">
      <dsp:nvSpPr>
        <dsp:cNvPr id="0" name=""/>
        <dsp:cNvSpPr/>
      </dsp:nvSpPr>
      <dsp:spPr>
        <a:xfrm>
          <a:off x="7878677" y="1792957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649" y="0"/>
              </a:lnTo>
              <a:lnTo>
                <a:pt x="231649" y="498045"/>
              </a:lnTo>
              <a:lnTo>
                <a:pt x="463298" y="4980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44CC-39CA-4848-96F7-BEF7FAC8A5CD}">
      <dsp:nvSpPr>
        <dsp:cNvPr id="0" name=""/>
        <dsp:cNvSpPr/>
      </dsp:nvSpPr>
      <dsp:spPr>
        <a:xfrm>
          <a:off x="7878677" y="1294912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498045"/>
              </a:moveTo>
              <a:lnTo>
                <a:pt x="231649" y="498045"/>
              </a:lnTo>
              <a:lnTo>
                <a:pt x="231649" y="0"/>
              </a:lnTo>
              <a:lnTo>
                <a:pt x="46329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9EBE9-1646-4DA3-9BE6-40C8B68A23A4}">
      <dsp:nvSpPr>
        <dsp:cNvPr id="0" name=""/>
        <dsp:cNvSpPr/>
      </dsp:nvSpPr>
      <dsp:spPr>
        <a:xfrm>
          <a:off x="5098886" y="1294912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649" y="0"/>
              </a:lnTo>
              <a:lnTo>
                <a:pt x="231649" y="498045"/>
              </a:lnTo>
              <a:lnTo>
                <a:pt x="463298" y="4980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F98A0-BE04-478A-A2A2-D39EC2A2F1E2}">
      <dsp:nvSpPr>
        <dsp:cNvPr id="0" name=""/>
        <dsp:cNvSpPr/>
      </dsp:nvSpPr>
      <dsp:spPr>
        <a:xfrm>
          <a:off x="5098886" y="796866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498045"/>
              </a:moveTo>
              <a:lnTo>
                <a:pt x="231649" y="498045"/>
              </a:lnTo>
              <a:lnTo>
                <a:pt x="231649" y="0"/>
              </a:lnTo>
              <a:lnTo>
                <a:pt x="46329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EE0A7-A6B3-4EE8-8435-346A672DBE57}">
      <dsp:nvSpPr>
        <dsp:cNvPr id="0" name=""/>
        <dsp:cNvSpPr/>
      </dsp:nvSpPr>
      <dsp:spPr>
        <a:xfrm>
          <a:off x="2319095" y="1294912"/>
          <a:ext cx="463298" cy="498045"/>
        </a:xfrm>
        <a:custGeom>
          <a:avLst/>
          <a:gdLst/>
          <a:ahLst/>
          <a:cxnLst/>
          <a:rect l="0" t="0" r="0" b="0"/>
          <a:pathLst>
            <a:path>
              <a:moveTo>
                <a:pt x="0" y="498045"/>
              </a:moveTo>
              <a:lnTo>
                <a:pt x="231649" y="498045"/>
              </a:lnTo>
              <a:lnTo>
                <a:pt x="231649" y="0"/>
              </a:lnTo>
              <a:lnTo>
                <a:pt x="4632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1A33A-3740-446F-BB8C-D9D206940753}">
      <dsp:nvSpPr>
        <dsp:cNvPr id="0" name=""/>
        <dsp:cNvSpPr/>
      </dsp:nvSpPr>
      <dsp:spPr>
        <a:xfrm>
          <a:off x="2602" y="1439692"/>
          <a:ext cx="2316492" cy="706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Single-Cell Data</a:t>
          </a:r>
          <a:endParaRPr lang="en-US" sz="2000" kern="1200" dirty="0"/>
        </a:p>
      </dsp:txBody>
      <dsp:txXfrm>
        <a:off x="2602" y="1439692"/>
        <a:ext cx="2316492" cy="706530"/>
      </dsp:txXfrm>
    </dsp:sp>
    <dsp:sp modelId="{550C9F92-1371-4571-85AC-892A4F0E447B}">
      <dsp:nvSpPr>
        <dsp:cNvPr id="0" name=""/>
        <dsp:cNvSpPr/>
      </dsp:nvSpPr>
      <dsp:spPr>
        <a:xfrm>
          <a:off x="2782394" y="941646"/>
          <a:ext cx="2316492" cy="706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Different Cells</a:t>
          </a:r>
          <a:endParaRPr lang="en-US" sz="2000" kern="1200" dirty="0"/>
        </a:p>
      </dsp:txBody>
      <dsp:txXfrm>
        <a:off x="2782394" y="941646"/>
        <a:ext cx="2316492" cy="706530"/>
      </dsp:txXfrm>
    </dsp:sp>
    <dsp:sp modelId="{DB1C8BDE-8027-446C-8210-14C946DDDCE1}">
      <dsp:nvSpPr>
        <dsp:cNvPr id="0" name=""/>
        <dsp:cNvSpPr/>
      </dsp:nvSpPr>
      <dsp:spPr>
        <a:xfrm>
          <a:off x="5562185" y="443600"/>
          <a:ext cx="2316492" cy="706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Same Modality</a:t>
          </a:r>
          <a:endParaRPr lang="en-US" sz="2000" kern="1200" dirty="0"/>
        </a:p>
      </dsp:txBody>
      <dsp:txXfrm>
        <a:off x="5562185" y="443600"/>
        <a:ext cx="2316492" cy="706530"/>
      </dsp:txXfrm>
    </dsp:sp>
    <dsp:sp modelId="{CC276192-E97C-476F-B201-DD6967ACFF9D}">
      <dsp:nvSpPr>
        <dsp:cNvPr id="0" name=""/>
        <dsp:cNvSpPr/>
      </dsp:nvSpPr>
      <dsp:spPr>
        <a:xfrm>
          <a:off x="5562185" y="1439692"/>
          <a:ext cx="2316492" cy="706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Different Modality</a:t>
          </a:r>
          <a:endParaRPr lang="en-US" sz="2000" kern="1200" dirty="0"/>
        </a:p>
      </dsp:txBody>
      <dsp:txXfrm>
        <a:off x="5562185" y="1439692"/>
        <a:ext cx="2316492" cy="706530"/>
      </dsp:txXfrm>
    </dsp:sp>
    <dsp:sp modelId="{69C76124-C3AB-4E6A-B662-E879B6627B3A}">
      <dsp:nvSpPr>
        <dsp:cNvPr id="0" name=""/>
        <dsp:cNvSpPr/>
      </dsp:nvSpPr>
      <dsp:spPr>
        <a:xfrm>
          <a:off x="8341976" y="941646"/>
          <a:ext cx="2316492" cy="7065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Shared Features</a:t>
          </a:r>
          <a:endParaRPr lang="en-US" sz="2000" kern="1200" dirty="0"/>
        </a:p>
      </dsp:txBody>
      <dsp:txXfrm>
        <a:off x="8341976" y="941646"/>
        <a:ext cx="2316492" cy="706530"/>
      </dsp:txXfrm>
    </dsp:sp>
    <dsp:sp modelId="{7A558C73-BBEC-49E5-8DD9-C2F6AEB3D086}">
      <dsp:nvSpPr>
        <dsp:cNvPr id="0" name=""/>
        <dsp:cNvSpPr/>
      </dsp:nvSpPr>
      <dsp:spPr>
        <a:xfrm>
          <a:off x="8341976" y="1937738"/>
          <a:ext cx="2316492" cy="7065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 Shared Features</a:t>
          </a:r>
          <a:endParaRPr lang="en-US" sz="2000" kern="1200" dirty="0"/>
        </a:p>
      </dsp:txBody>
      <dsp:txXfrm>
        <a:off x="8341976" y="1937738"/>
        <a:ext cx="2316492" cy="706530"/>
      </dsp:txXfrm>
    </dsp:sp>
    <dsp:sp modelId="{A31CEAF7-E625-47FA-B1E1-5FF0E112F397}">
      <dsp:nvSpPr>
        <dsp:cNvPr id="0" name=""/>
        <dsp:cNvSpPr/>
      </dsp:nvSpPr>
      <dsp:spPr>
        <a:xfrm>
          <a:off x="2782394" y="1937738"/>
          <a:ext cx="2316492" cy="706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Cells</a:t>
          </a:r>
          <a:endParaRPr lang="en-US" sz="2000" kern="1200" dirty="0"/>
        </a:p>
      </dsp:txBody>
      <dsp:txXfrm>
        <a:off x="2782394" y="1937738"/>
        <a:ext cx="2316492" cy="70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CFF79-B28B-4889-B1DE-061C067C14E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51B7C-470F-4174-8286-F5E3EBAA8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1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0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7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D48E-ACEE-442B-9028-ED5F8B00444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51D6-8E9E-4C3A-A27F-1215D5EF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9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ll.2019.05.0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ll.2019.05.0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ll.2019.05.0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2020.02.29.9705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0.02.29.97055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45" y="1385456"/>
            <a:ext cx="9144000" cy="2969638"/>
          </a:xfrm>
        </p:spPr>
        <p:txBody>
          <a:bodyPr>
            <a:normAutofit/>
          </a:bodyPr>
          <a:lstStyle/>
          <a:p>
            <a:r>
              <a:rPr lang="en-US" dirty="0"/>
              <a:t>Validating </a:t>
            </a:r>
            <a:r>
              <a:rPr lang="en-US" dirty="0" smtClean="0"/>
              <a:t>LIGER Integration Using </a:t>
            </a:r>
            <a:r>
              <a:rPr lang="en-US" dirty="0" err="1"/>
              <a:t>scNMT-seq</a:t>
            </a:r>
            <a:r>
              <a:rPr lang="en-US" dirty="0"/>
              <a:t> and SNARE-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5" y="4751967"/>
            <a:ext cx="9144000" cy="568180"/>
          </a:xfrm>
        </p:spPr>
        <p:txBody>
          <a:bodyPr/>
          <a:lstStyle/>
          <a:p>
            <a:r>
              <a:rPr lang="en-US" dirty="0" smtClean="0"/>
              <a:t>Joshua Welch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03" y="1331150"/>
            <a:ext cx="4901398" cy="4955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1" y="1397156"/>
            <a:ext cx="4594647" cy="465377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84" y="71593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Separately Integrating </a:t>
            </a:r>
            <a:r>
              <a:rPr lang="en-US" dirty="0" err="1" smtClean="0">
                <a:latin typeface="+mn-lt"/>
              </a:rPr>
              <a:t>scNMT-seq</a:t>
            </a:r>
            <a:r>
              <a:rPr lang="en-US" dirty="0" smtClean="0">
                <a:latin typeface="+mn-lt"/>
              </a:rPr>
              <a:t> Modalities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110" y="1949056"/>
            <a:ext cx="2909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 body/promoter </a:t>
            </a:r>
            <a:r>
              <a:rPr lang="en-US" sz="2400" dirty="0" err="1" smtClean="0"/>
              <a:t>epigenomic</a:t>
            </a:r>
            <a:r>
              <a:rPr lang="en-US" sz="2400" dirty="0" smtClean="0"/>
              <a:t> state does not align well with expression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preprocessing strategies do not change result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87581" y="6101942"/>
            <a:ext cx="23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Metric: 0.44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84" y="71593"/>
            <a:ext cx="11229109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Epigenomic</a:t>
            </a:r>
            <a:r>
              <a:rPr lang="en-US" dirty="0" smtClean="0">
                <a:latin typeface="+mn-lt"/>
              </a:rPr>
              <a:t> Decoupling?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4131" y="1397156"/>
            <a:ext cx="47958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Poor alignment may be due to </a:t>
            </a:r>
            <a:r>
              <a:rPr lang="en-US" sz="2800" dirty="0" err="1"/>
              <a:t>epigenomic</a:t>
            </a:r>
            <a:r>
              <a:rPr lang="en-US" sz="2800" dirty="0"/>
              <a:t> decoupling in early </a:t>
            </a:r>
            <a:r>
              <a:rPr lang="en-US" sz="2800" dirty="0" smtClean="0"/>
              <a:t>embryo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Only a few genes show significant correlation between promoter </a:t>
            </a:r>
            <a:r>
              <a:rPr lang="en-US" sz="2800" dirty="0" err="1" smtClean="0"/>
              <a:t>epigenomic</a:t>
            </a:r>
            <a:r>
              <a:rPr lang="en-US" sz="2800" dirty="0" smtClean="0"/>
              <a:t> state and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MOFA analysis suggests that enhancers may be more predictive of gene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42" y="1999154"/>
            <a:ext cx="5019905" cy="3392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509" y="5416389"/>
            <a:ext cx="294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Argelauget</a:t>
            </a:r>
            <a:r>
              <a:rPr lang="en-US" dirty="0" smtClean="0"/>
              <a:t> et al. Nature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84" y="71593"/>
            <a:ext cx="11229109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Epigenomic</a:t>
            </a:r>
            <a:r>
              <a:rPr lang="en-US" dirty="0" smtClean="0">
                <a:latin typeface="+mn-lt"/>
              </a:rPr>
              <a:t> Decoupling?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4131" y="1397156"/>
            <a:ext cx="47958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Poor alignment may be due to </a:t>
            </a:r>
            <a:r>
              <a:rPr lang="en-US" sz="2800" dirty="0" err="1"/>
              <a:t>epigenomic</a:t>
            </a:r>
            <a:r>
              <a:rPr lang="en-US" sz="2800" dirty="0"/>
              <a:t> decoupling in early </a:t>
            </a:r>
            <a:r>
              <a:rPr lang="en-US" sz="2800" dirty="0" smtClean="0"/>
              <a:t>embryo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Only a few genes show significant correlation between promoter </a:t>
            </a:r>
            <a:r>
              <a:rPr lang="en-US" sz="2800" dirty="0" err="1" smtClean="0"/>
              <a:t>epigenomic</a:t>
            </a:r>
            <a:r>
              <a:rPr lang="en-US" sz="2800" dirty="0" smtClean="0"/>
              <a:t> state and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MOFA analysis suggests that enhancers may be more predictive of gene expression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4" y="2639295"/>
            <a:ext cx="7117530" cy="2314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509" y="5416389"/>
            <a:ext cx="294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Argelauget</a:t>
            </a:r>
            <a:r>
              <a:rPr lang="en-US" dirty="0" smtClean="0"/>
              <a:t> et al. Nature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84" y="16173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SNARE-</a:t>
            </a:r>
            <a:r>
              <a:rPr lang="en-US" dirty="0" err="1" smtClean="0">
                <a:latin typeface="+mn-lt"/>
              </a:rPr>
              <a:t>seq</a:t>
            </a:r>
            <a:r>
              <a:rPr lang="en-US" dirty="0" smtClean="0">
                <a:latin typeface="+mn-lt"/>
              </a:rPr>
              <a:t> Protocol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1" y="1971643"/>
            <a:ext cx="9951733" cy="2350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0766" y="2207870"/>
            <a:ext cx="138545" cy="230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6534" y="5066335"/>
            <a:ext cx="1138420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Treat nuclei with Tn5 before droplet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Attach poly(A) to transposed fragment allowing capture by Drop-Seq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More ATAC reads per cell than </a:t>
            </a:r>
            <a:r>
              <a:rPr lang="en-US" sz="2800" dirty="0" err="1" smtClean="0"/>
              <a:t>sci</a:t>
            </a:r>
            <a:r>
              <a:rPr lang="en-US" sz="2800" dirty="0" smtClean="0"/>
              <a:t>-CAR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84" y="16173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Separately Integrating SNARE-</a:t>
            </a:r>
            <a:r>
              <a:rPr lang="en-US" dirty="0" err="1" smtClean="0">
                <a:latin typeface="+mn-lt"/>
              </a:rPr>
              <a:t>seq</a:t>
            </a:r>
            <a:r>
              <a:rPr lang="en-US" dirty="0" smtClean="0">
                <a:latin typeface="+mn-lt"/>
              </a:rPr>
              <a:t> Modalities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2381" y="1911920"/>
            <a:ext cx="4795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Mouse </a:t>
            </a:r>
            <a:r>
              <a:rPr lang="en-US" sz="2800" dirty="0" smtClean="0"/>
              <a:t>cortex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Brain Initiative Cell Census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</a:t>
            </a:r>
            <a:r>
              <a:rPr lang="en-US" sz="2800" dirty="0" smtClean="0"/>
              <a:t> </a:t>
            </a:r>
            <a:r>
              <a:rPr lang="en-US" sz="2800" dirty="0" smtClean="0"/>
              <a:t>datasets, 5 protocols, 4 </a:t>
            </a:r>
            <a:r>
              <a:rPr lang="en-US" sz="2800" dirty="0" smtClean="0"/>
              <a:t>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scRNA-seq</a:t>
            </a:r>
            <a:r>
              <a:rPr lang="en-US" sz="2800" dirty="0" smtClean="0"/>
              <a:t>, snRNA-</a:t>
            </a:r>
            <a:r>
              <a:rPr lang="en-US" sz="2800" dirty="0" err="1" smtClean="0"/>
              <a:t>seq</a:t>
            </a:r>
            <a:r>
              <a:rPr lang="en-US" sz="2800" dirty="0" smtClean="0"/>
              <a:t>, </a:t>
            </a:r>
            <a:r>
              <a:rPr lang="en-US" sz="2800" dirty="0" err="1" smtClean="0"/>
              <a:t>snATAC-seq</a:t>
            </a:r>
            <a:r>
              <a:rPr lang="en-US" sz="2800" dirty="0" smtClean="0"/>
              <a:t>, </a:t>
            </a:r>
            <a:r>
              <a:rPr lang="en-US" sz="2800" dirty="0" err="1" smtClean="0"/>
              <a:t>snmC-seq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408,885 </a:t>
            </a:r>
            <a:r>
              <a:rPr lang="en-US" sz="2800" dirty="0" smtClean="0"/>
              <a:t>cells/nuclei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56 joint clusters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5416" y="6338959"/>
            <a:ext cx="23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Metric: 0.85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1049830"/>
            <a:ext cx="5172797" cy="5239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03" y="1150498"/>
            <a:ext cx="5172797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1328" y="1032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Separately Integrating SNARE-</a:t>
            </a:r>
            <a:r>
              <a:rPr lang="en-US" dirty="0" err="1" smtClean="0">
                <a:latin typeface="+mn-lt"/>
              </a:rPr>
              <a:t>seq</a:t>
            </a:r>
            <a:r>
              <a:rPr lang="en-US" dirty="0" smtClean="0">
                <a:latin typeface="+mn-lt"/>
              </a:rPr>
              <a:t> Modalities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055" y="244019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5072" y="468533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5459" y="185650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37521" y="192577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1158574"/>
            <a:ext cx="10058400" cy="5184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0873" y="6343236"/>
            <a:ext cx="20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Slc30a3</a:t>
            </a:r>
            <a:r>
              <a:rPr lang="en-US" dirty="0" smtClean="0"/>
              <a:t> (IT neurons)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38206" y="6343236"/>
            <a:ext cx="23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Foxp2</a:t>
            </a:r>
            <a:r>
              <a:rPr lang="en-US" dirty="0" smtClean="0"/>
              <a:t> (non-IT neurons)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35883" y="6343236"/>
            <a:ext cx="26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Gad2</a:t>
            </a:r>
            <a:r>
              <a:rPr lang="en-US" dirty="0" smtClean="0"/>
              <a:t> (GABAergic neurons)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37741" y="6343236"/>
            <a:ext cx="182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Aqp4</a:t>
            </a:r>
            <a:r>
              <a:rPr lang="en-US" dirty="0" smtClean="0"/>
              <a:t> (astrocytes)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66173" y="2255532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SNARE-</a:t>
            </a:r>
            <a:r>
              <a:rPr lang="en-US" dirty="0" err="1" smtClean="0"/>
              <a:t>seq</a:t>
            </a:r>
            <a:r>
              <a:rPr lang="en-US" dirty="0" smtClean="0"/>
              <a:t> RNA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37737" y="4912977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SNARE-</a:t>
            </a:r>
            <a:r>
              <a:rPr lang="en-US" dirty="0" err="1" smtClean="0"/>
              <a:t>seq</a:t>
            </a:r>
            <a:r>
              <a:rPr lang="en-US" dirty="0" smtClean="0"/>
              <a:t> ATAC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84" y="71593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Separately Integrating SNARE-</a:t>
            </a:r>
            <a:r>
              <a:rPr lang="en-US" dirty="0" err="1" smtClean="0">
                <a:latin typeface="+mn-lt"/>
              </a:rPr>
              <a:t>seq</a:t>
            </a:r>
            <a:r>
              <a:rPr lang="en-US" dirty="0" smtClean="0">
                <a:latin typeface="+mn-lt"/>
              </a:rPr>
              <a:t> Modalities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339" y="1548937"/>
            <a:ext cx="2595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cell pairs map to the same cluster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Mistakes are mostly between closely related clusters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Mismapping</a:t>
            </a:r>
            <a:r>
              <a:rPr lang="en-US" sz="2400" dirty="0" smtClean="0"/>
              <a:t> rates are higher for “unknown” and “low counts” clusters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9" y="1981192"/>
            <a:ext cx="6926500" cy="3349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87" y="979684"/>
            <a:ext cx="5172797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4509" y="0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Comparing Single-Cell Chromatin Protocols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8272" y="2491732"/>
            <a:ext cx="4795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10X ATAC protocol gives significantly more reads per gene than SNARE-</a:t>
            </a:r>
            <a:r>
              <a:rPr lang="en-US" sz="2800" dirty="0" err="1" smtClean="0"/>
              <a:t>seq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Median gene body and promoter fragments: 4271 vs. 1787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93" y="979199"/>
            <a:ext cx="5702723" cy="57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854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Acknowledgments 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18922"/>
            <a:ext cx="6386945" cy="2400613"/>
          </a:xfrm>
          <a:prstGeom prst="rect">
            <a:avLst/>
          </a:prstGeom>
          <a:noFill/>
        </p:spPr>
        <p:txBody>
          <a:bodyPr wrap="square" lIns="243797" tIns="121898" rIns="243797" bIns="121898" rtlCol="0">
            <a:spAutoFit/>
          </a:bodyPr>
          <a:lstStyle/>
          <a:p>
            <a:pPr defTabSz="1218964"/>
            <a:r>
              <a:rPr lang="en-US" sz="2800" b="1" u="sng" dirty="0" smtClean="0">
                <a:solidFill>
                  <a:srgbClr val="FF0000"/>
                </a:solidFill>
              </a:rPr>
              <a:t>Welch </a:t>
            </a:r>
            <a:r>
              <a:rPr lang="en-US" sz="2800" b="1" u="sng" dirty="0">
                <a:solidFill>
                  <a:srgbClr val="FF0000"/>
                </a:solidFill>
              </a:rPr>
              <a:t>Lab</a:t>
            </a:r>
          </a:p>
          <a:p>
            <a:pPr marL="571500" indent="-571500" defTabSz="1218964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Chao Gao</a:t>
            </a:r>
          </a:p>
          <a:p>
            <a:pPr marL="571500" indent="-571500" defTabSz="1218964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Jialin </a:t>
            </a:r>
            <a:r>
              <a:rPr lang="en-US" sz="2800" dirty="0" smtClean="0">
                <a:solidFill>
                  <a:prstClr val="black"/>
                </a:solidFill>
              </a:rPr>
              <a:t>Liu</a:t>
            </a:r>
          </a:p>
          <a:p>
            <a:pPr marL="571500" indent="-571500" defTabSz="1218964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April Kriebel</a:t>
            </a:r>
            <a:endParaRPr lang="en-US" sz="2800" dirty="0">
              <a:solidFill>
                <a:prstClr val="black"/>
              </a:solidFill>
            </a:endParaRPr>
          </a:p>
          <a:p>
            <a:pPr marL="571500" indent="-571500" defTabSz="1218964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Josh </a:t>
            </a:r>
            <a:r>
              <a:rPr lang="en-US" sz="2800" dirty="0" smtClean="0">
                <a:solidFill>
                  <a:prstClr val="black"/>
                </a:solidFill>
              </a:rPr>
              <a:t>Sodicoff</a:t>
            </a:r>
            <a:endParaRPr lang="en-US" sz="2800" b="1" u="sng" kern="1200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08" y="1188852"/>
            <a:ext cx="2523258" cy="859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08" y="2192313"/>
            <a:ext cx="2725337" cy="58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34" y="2747022"/>
            <a:ext cx="2425632" cy="1358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83" y="4094406"/>
            <a:ext cx="2527334" cy="938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9" b="36532"/>
          <a:stretch/>
        </p:blipFill>
        <p:spPr>
          <a:xfrm>
            <a:off x="8673033" y="5177285"/>
            <a:ext cx="2542220" cy="6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980" y="0"/>
            <a:ext cx="1095202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Taxonomy of Single-Cell Data Integration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6964" y="1701330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3582" y="1662979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92240" y="1645912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30707869"/>
              </p:ext>
            </p:extLst>
          </p:nvPr>
        </p:nvGraphicFramePr>
        <p:xfrm>
          <a:off x="685801" y="2176857"/>
          <a:ext cx="10661072" cy="308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9163" y="5432675"/>
            <a:ext cx="183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MOFA, SNF, MINT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43747" y="4992716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scNMT</a:t>
            </a:r>
            <a:r>
              <a:rPr lang="en-US" dirty="0" smtClean="0"/>
              <a:t>, SNARE-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7739" y="2307974"/>
            <a:ext cx="230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, </a:t>
            </a:r>
            <a:r>
              <a:rPr lang="en-US" dirty="0" err="1" smtClean="0"/>
              <a:t>snATAC</a:t>
            </a:r>
            <a:r>
              <a:rPr lang="en-US" dirty="0" smtClean="0"/>
              <a:t>, </a:t>
            </a:r>
            <a:r>
              <a:rPr lang="en-US" dirty="0" err="1" smtClean="0"/>
              <a:t>snmC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scHi</a:t>
            </a:r>
            <a:r>
              <a:rPr lang="en-US" dirty="0" smtClean="0"/>
              <a:t>-C, </a:t>
            </a:r>
            <a:r>
              <a:rPr lang="en-US" dirty="0" err="1" smtClean="0"/>
              <a:t>CyTOF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64166" y="1867583"/>
            <a:ext cx="243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 across protocols,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individuals, species, etc.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7380" y="4470267"/>
            <a:ext cx="212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 + </a:t>
            </a:r>
            <a:r>
              <a:rPr lang="en-US" dirty="0" err="1" smtClean="0"/>
              <a:t>snATAC</a:t>
            </a:r>
            <a:r>
              <a:rPr lang="en-US" dirty="0" smtClean="0"/>
              <a:t>, etc.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10151" y="4954016"/>
            <a:ext cx="20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 + </a:t>
            </a:r>
            <a:r>
              <a:rPr lang="en-US" dirty="0" err="1" smtClean="0"/>
              <a:t>scHi</a:t>
            </a:r>
            <a:r>
              <a:rPr lang="en-US" dirty="0" smtClean="0"/>
              <a:t>-C, etc.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7666" y="5362048"/>
            <a:ext cx="21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MATCHER, MMD-MA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0547" y="2584973"/>
            <a:ext cx="17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Seurat v3, LIGER</a:t>
            </a:r>
          </a:p>
        </p:txBody>
      </p:sp>
      <p:sp>
        <p:nvSpPr>
          <p:cNvPr id="23" name="Oval 22"/>
          <p:cNvSpPr/>
          <p:nvPr/>
        </p:nvSpPr>
        <p:spPr>
          <a:xfrm>
            <a:off x="8785613" y="3051626"/>
            <a:ext cx="2881745" cy="822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-79513"/>
            <a:ext cx="12552218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Why Integrate Different Cells from Different Modalities?</a:t>
            </a:r>
            <a:endParaRPr lang="en-US" sz="40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6964" y="1008603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3582" y="970252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92240" y="953185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4964" y="5145540"/>
            <a:ext cx="10558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multiple modalities to jointly cluster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Link cells of different modalities to infer “pseudo-multi-</a:t>
            </a:r>
            <a:r>
              <a:rPr lang="en-US" sz="2800" dirty="0" err="1" smtClean="0"/>
              <a:t>omic</a:t>
            </a:r>
            <a:r>
              <a:rPr lang="en-US" sz="2800" dirty="0" smtClean="0"/>
              <a:t>”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Investigate similarities and differences among modalities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336964" y="1008603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73582" y="970252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92240" y="953185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26764558"/>
              </p:ext>
            </p:extLst>
          </p:nvPr>
        </p:nvGraphicFramePr>
        <p:xfrm>
          <a:off x="723842" y="1486312"/>
          <a:ext cx="10661072" cy="308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2290" y="4669321"/>
            <a:ext cx="183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MOFA, SNF, MINT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43747" y="429998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scNMT</a:t>
            </a:r>
            <a:r>
              <a:rPr lang="en-US" dirty="0" smtClean="0"/>
              <a:t>, SNARE-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7739" y="1615247"/>
            <a:ext cx="230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, </a:t>
            </a:r>
            <a:r>
              <a:rPr lang="en-US" dirty="0" err="1" smtClean="0"/>
              <a:t>snATAC</a:t>
            </a:r>
            <a:r>
              <a:rPr lang="en-US" dirty="0" smtClean="0"/>
              <a:t>, </a:t>
            </a:r>
            <a:r>
              <a:rPr lang="en-US" dirty="0" err="1" smtClean="0"/>
              <a:t>snmC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scHi</a:t>
            </a:r>
            <a:r>
              <a:rPr lang="en-US" dirty="0" smtClean="0"/>
              <a:t>-C, </a:t>
            </a:r>
            <a:r>
              <a:rPr lang="en-US" dirty="0" err="1" smtClean="0"/>
              <a:t>CyTOF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64166" y="1174856"/>
            <a:ext cx="243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 across protocols,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individuals, species, etc.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7380" y="3777540"/>
            <a:ext cx="212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 + </a:t>
            </a:r>
            <a:r>
              <a:rPr lang="en-US" dirty="0" err="1" smtClean="0"/>
              <a:t>snATAC</a:t>
            </a:r>
            <a:r>
              <a:rPr lang="en-US" dirty="0" smtClean="0"/>
              <a:t>, etc.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10151" y="4261289"/>
            <a:ext cx="20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scRNA</a:t>
            </a:r>
            <a:r>
              <a:rPr lang="en-US" dirty="0" smtClean="0"/>
              <a:t> + </a:t>
            </a:r>
            <a:r>
              <a:rPr lang="en-US" dirty="0" err="1" smtClean="0"/>
              <a:t>scHi</a:t>
            </a:r>
            <a:r>
              <a:rPr lang="en-US" dirty="0" smtClean="0"/>
              <a:t>-C, etc.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7666" y="4669321"/>
            <a:ext cx="21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MATCHER, MMD-MA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70547" y="1892246"/>
            <a:ext cx="17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Seurat v3, LIGER</a:t>
            </a:r>
          </a:p>
        </p:txBody>
      </p:sp>
      <p:sp>
        <p:nvSpPr>
          <p:cNvPr id="22" name="Oval 21"/>
          <p:cNvSpPr/>
          <p:nvPr/>
        </p:nvSpPr>
        <p:spPr>
          <a:xfrm>
            <a:off x="8785613" y="2358899"/>
            <a:ext cx="2881745" cy="822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21111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LIGER: Linked Inference of Genomic Experimental Relationships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1"/>
          <a:stretch/>
        </p:blipFill>
        <p:spPr>
          <a:xfrm>
            <a:off x="3373582" y="1662979"/>
            <a:ext cx="5604163" cy="4299121"/>
          </a:xfrm>
        </p:spPr>
      </p:pic>
      <p:sp>
        <p:nvSpPr>
          <p:cNvPr id="5" name="TextBox 4"/>
          <p:cNvSpPr txBox="1"/>
          <p:nvPr/>
        </p:nvSpPr>
        <p:spPr>
          <a:xfrm>
            <a:off x="4653616" y="6218914"/>
            <a:ext cx="288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Welch et al. Cell 2019</a:t>
            </a:r>
            <a:br>
              <a:rPr lang="en-US" sz="1200" dirty="0" smtClean="0"/>
            </a:b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doi.org/10.1016/j.cell.2019.05.006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336964" y="1701330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3582" y="1662979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1639704"/>
            <a:ext cx="408709" cy="30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3" y="-6927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LIGER Integrates </a:t>
            </a:r>
            <a:r>
              <a:rPr lang="en-US" dirty="0" err="1" smtClean="0">
                <a:latin typeface="+mn-lt"/>
              </a:rPr>
              <a:t>scRNA-seq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err="1" smtClean="0">
                <a:latin typeface="+mn-lt"/>
              </a:rPr>
              <a:t>snmC-seq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34"/>
          <a:stretch/>
        </p:blipFill>
        <p:spPr>
          <a:xfrm>
            <a:off x="179425" y="1066805"/>
            <a:ext cx="12628883" cy="4087091"/>
          </a:xfrm>
        </p:spPr>
      </p:pic>
      <p:sp>
        <p:nvSpPr>
          <p:cNvPr id="5" name="Rectangle 4"/>
          <p:cNvSpPr/>
          <p:nvPr/>
        </p:nvSpPr>
        <p:spPr>
          <a:xfrm>
            <a:off x="137860" y="1191924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7436" y="1191924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0645" y="1191924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52301" y="3339378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8054" y="4863379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0381" y="776285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860" y="5099339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63827" y="5008635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9763" y="5286188"/>
            <a:ext cx="11508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Strong alignment between RNA and methylation from mouse cortex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Published cluster annotations from each data type correspond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Integration with RNA allows annotation of ambiguous cell types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95180" y="4803498"/>
            <a:ext cx="288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Welch et al. Cell 2019</a:t>
            </a:r>
            <a:br>
              <a:rPr lang="en-US" sz="1200" dirty="0" smtClean="0"/>
            </a:b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doi.org/10.1016/j.cell.2019.05.006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5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LIGER Resolves Fine Methylation Subtypes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8" r="46031"/>
          <a:stretch/>
        </p:blipFill>
        <p:spPr>
          <a:xfrm>
            <a:off x="4598761" y="2341418"/>
            <a:ext cx="6755039" cy="3696999"/>
          </a:xfrm>
        </p:spPr>
      </p:pic>
      <p:sp>
        <p:nvSpPr>
          <p:cNvPr id="7" name="Rectangle 6"/>
          <p:cNvSpPr/>
          <p:nvPr/>
        </p:nvSpPr>
        <p:spPr>
          <a:xfrm>
            <a:off x="339436" y="1925782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87636" y="1939630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99218" y="2175163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6010" y="2202873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81471" y="2133600"/>
            <a:ext cx="498764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3136" y="2175163"/>
            <a:ext cx="4795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Integration resolved 12 MGE interneuron clusters vs. 3 from methylation only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Clearly distinguishing markers that correspond between RNA and methylation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Resolved </a:t>
            </a:r>
            <a:r>
              <a:rPr lang="en-US" sz="2800" dirty="0" err="1" smtClean="0"/>
              <a:t>Sst+Chodl</a:t>
            </a:r>
            <a:r>
              <a:rPr lang="en-US" sz="2800" dirty="0" smtClean="0"/>
              <a:t>+ cells, which represent only 0.1% of all cortical cells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3470" y="6204672"/>
            <a:ext cx="288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Welch et al. Cell 2019</a:t>
            </a:r>
            <a:br>
              <a:rPr lang="en-US" sz="1200" dirty="0" smtClean="0"/>
            </a:b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doi.org/10.1016/j.cell.2019.05.006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14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-110839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LIGER Integrates </a:t>
            </a:r>
            <a:r>
              <a:rPr lang="en-US" dirty="0" err="1" smtClean="0">
                <a:latin typeface="+mn-lt"/>
              </a:rPr>
              <a:t>scRNA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snmC</a:t>
            </a:r>
            <a:r>
              <a:rPr lang="en-US" dirty="0" smtClean="0">
                <a:latin typeface="+mn-lt"/>
              </a:rPr>
              <a:t>, and </a:t>
            </a:r>
            <a:r>
              <a:rPr lang="en-US" dirty="0" err="1" smtClean="0">
                <a:latin typeface="+mn-lt"/>
              </a:rPr>
              <a:t>snATAC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509473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29" y="1809116"/>
            <a:ext cx="4795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Mouse primary motor cortex (</a:t>
            </a:r>
            <a:r>
              <a:rPr lang="en-US" sz="2800" dirty="0" err="1" smtClean="0"/>
              <a:t>MOp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Brain Initiative Cell Census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</a:t>
            </a:r>
            <a:r>
              <a:rPr lang="en-US" sz="2800" dirty="0" smtClean="0"/>
              <a:t> </a:t>
            </a:r>
            <a:r>
              <a:rPr lang="en-US" sz="2800" dirty="0" smtClean="0"/>
              <a:t>datasets, 5 protocols, 4 </a:t>
            </a:r>
            <a:r>
              <a:rPr lang="en-US" sz="2800" dirty="0" smtClean="0"/>
              <a:t>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scRNA-seq</a:t>
            </a:r>
            <a:r>
              <a:rPr lang="en-US" sz="2800" dirty="0" smtClean="0"/>
              <a:t>, snRNA-</a:t>
            </a:r>
            <a:r>
              <a:rPr lang="en-US" sz="2800" dirty="0" err="1" smtClean="0"/>
              <a:t>seq</a:t>
            </a:r>
            <a:r>
              <a:rPr lang="en-US" sz="2800" dirty="0" smtClean="0"/>
              <a:t>, </a:t>
            </a:r>
            <a:r>
              <a:rPr lang="en-US" sz="2800" dirty="0" err="1" smtClean="0"/>
              <a:t>snATAC-seq</a:t>
            </a:r>
            <a:r>
              <a:rPr lang="en-US" sz="2800" dirty="0" smtClean="0"/>
              <a:t>, </a:t>
            </a:r>
            <a:r>
              <a:rPr lang="en-US" sz="2800" dirty="0" err="1" smtClean="0"/>
              <a:t>snmC-seq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408,885 </a:t>
            </a:r>
            <a:r>
              <a:rPr lang="en-US" sz="2800" dirty="0" smtClean="0"/>
              <a:t>cells/nuclei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4127" y="4754609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55" y="1809116"/>
            <a:ext cx="3600953" cy="3839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33" y="1809116"/>
            <a:ext cx="3353533" cy="3839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04514" y="1925775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95047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7581" y="5997923"/>
            <a:ext cx="508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Yao et al. 2020 </a:t>
            </a:r>
            <a:r>
              <a:rPr lang="en-US" dirty="0" smtClean="0">
                <a:hlinkClick r:id="rId4"/>
              </a:rPr>
              <a:t>doi.org/10.1101/2020.02.29.970558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6370" y="1439784"/>
            <a:ext cx="11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Cluster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24838" y="1439784"/>
            <a:ext cx="118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-110839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LIGER Integrates </a:t>
            </a:r>
            <a:r>
              <a:rPr lang="en-US" dirty="0" err="1" smtClean="0">
                <a:latin typeface="+mn-lt"/>
              </a:rPr>
              <a:t>scRNA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snmC</a:t>
            </a:r>
            <a:r>
              <a:rPr lang="en-US" dirty="0" smtClean="0">
                <a:latin typeface="+mn-lt"/>
              </a:rPr>
              <a:t>, and </a:t>
            </a:r>
            <a:r>
              <a:rPr lang="en-US" dirty="0" err="1" smtClean="0">
                <a:latin typeface="+mn-lt"/>
              </a:rPr>
              <a:t>snATAC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838" y="1652625"/>
            <a:ext cx="4795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Mouse primary motor cortex (</a:t>
            </a:r>
            <a:r>
              <a:rPr lang="en-US" sz="2800" dirty="0" err="1" smtClean="0"/>
              <a:t>MOp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Brain Initiative Cell Census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</a:t>
            </a:r>
            <a:r>
              <a:rPr lang="en-US" sz="2800" dirty="0" smtClean="0"/>
              <a:t> </a:t>
            </a:r>
            <a:r>
              <a:rPr lang="en-US" sz="2800" dirty="0" smtClean="0"/>
              <a:t>datasets, 5 protocols, 4 </a:t>
            </a:r>
            <a:r>
              <a:rPr lang="en-US" sz="2800" dirty="0" smtClean="0"/>
              <a:t>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scRNA-seq</a:t>
            </a:r>
            <a:r>
              <a:rPr lang="en-US" sz="2800" dirty="0" smtClean="0"/>
              <a:t>, snRNA-</a:t>
            </a:r>
            <a:r>
              <a:rPr lang="en-US" sz="2800" dirty="0" err="1" smtClean="0"/>
              <a:t>seq</a:t>
            </a:r>
            <a:r>
              <a:rPr lang="en-US" sz="2800" dirty="0" smtClean="0"/>
              <a:t>, </a:t>
            </a:r>
            <a:r>
              <a:rPr lang="en-US" sz="2800" dirty="0" err="1" smtClean="0"/>
              <a:t>snATAC-seq</a:t>
            </a:r>
            <a:r>
              <a:rPr lang="en-US" sz="2800" dirty="0" smtClean="0"/>
              <a:t>, </a:t>
            </a:r>
            <a:r>
              <a:rPr lang="en-US" sz="2800" dirty="0" err="1" smtClean="0"/>
              <a:t>snmC-seq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408,885 </a:t>
            </a:r>
            <a:r>
              <a:rPr lang="en-US" sz="2800" dirty="0" smtClean="0"/>
              <a:t>cells/nuclei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56 joint clusters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69" y="1911362"/>
            <a:ext cx="6912324" cy="35082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8274" y="5746934"/>
            <a:ext cx="508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Yao et al. 2020 </a:t>
            </a:r>
            <a:r>
              <a:rPr lang="en-US" dirty="0" smtClean="0">
                <a:hlinkClick r:id="rId3"/>
              </a:rPr>
              <a:t>doi.org/10.1101/2020.02.29.970558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84" y="71593"/>
            <a:ext cx="1122910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Separately Integrating </a:t>
            </a:r>
            <a:r>
              <a:rPr lang="en-US" dirty="0" err="1" smtClean="0">
                <a:latin typeface="+mn-lt"/>
              </a:rPr>
              <a:t>scNMT-seq</a:t>
            </a:r>
            <a:r>
              <a:rPr lang="en-US" dirty="0" smtClean="0">
                <a:latin typeface="+mn-lt"/>
              </a:rPr>
              <a:t> Modalities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10" y="2495618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350" y="1766487"/>
            <a:ext cx="2650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Stages separate well using both gene expression and gene/promoter </a:t>
            </a:r>
            <a:r>
              <a:rPr lang="en-US" sz="2400" dirty="0" err="1" smtClean="0"/>
              <a:t>epigenomic</a:t>
            </a:r>
            <a:r>
              <a:rPr lang="en-US" sz="2400" dirty="0" smtClean="0"/>
              <a:t> state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Lineages do not separate well using accessibility or methylation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4127" y="4740754"/>
            <a:ext cx="62345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514" y="1911920"/>
            <a:ext cx="290945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6576" y="1981192"/>
            <a:ext cx="383571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91" y="1229002"/>
            <a:ext cx="5210902" cy="522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323672"/>
            <a:ext cx="5079075" cy="51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673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Validating LIGER Integration Using scNMT-seq and SNARE-seq</vt:lpstr>
      <vt:lpstr>Taxonomy of Single-Cell Data Integration</vt:lpstr>
      <vt:lpstr>Why Integrate Different Cells from Different Modalities?</vt:lpstr>
      <vt:lpstr>LIGER: Linked Inference of Genomic Experimental Relationships</vt:lpstr>
      <vt:lpstr>LIGER Integrates scRNA-seq and snmC-seq</vt:lpstr>
      <vt:lpstr>LIGER Resolves Fine Methylation Subtypes</vt:lpstr>
      <vt:lpstr>LIGER Integrates scRNA, snmC, and snATAC</vt:lpstr>
      <vt:lpstr>LIGER Integrates scRNA, snmC, and snATAC</vt:lpstr>
      <vt:lpstr>Separately Integrating scNMT-seq Modalities</vt:lpstr>
      <vt:lpstr>Separately Integrating scNMT-seq Modalities</vt:lpstr>
      <vt:lpstr>Epigenomic Decoupling?</vt:lpstr>
      <vt:lpstr>Epigenomic Decoupling?</vt:lpstr>
      <vt:lpstr>SNARE-seq Protocol</vt:lpstr>
      <vt:lpstr>Separately Integrating SNARE-seq Modalities</vt:lpstr>
      <vt:lpstr>Separately Integrating SNARE-seq Modalities</vt:lpstr>
      <vt:lpstr>Separately Integrating SNARE-seq Modalities</vt:lpstr>
      <vt:lpstr>Comparing Single-Cell Chromatin Protocols</vt:lpstr>
      <vt:lpstr>Acknowledgments 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10X Cells, SMART Cells, Methylation, and ATAC</dc:title>
  <dc:creator>Welch, Joshua</dc:creator>
  <cp:lastModifiedBy>Welch, Joshua</cp:lastModifiedBy>
  <cp:revision>157</cp:revision>
  <dcterms:created xsi:type="dcterms:W3CDTF">2018-11-29T16:23:54Z</dcterms:created>
  <dcterms:modified xsi:type="dcterms:W3CDTF">2020-06-17T12:54:28Z</dcterms:modified>
</cp:coreProperties>
</file>