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36" r:id="rId1"/>
  </p:sldMasterIdLst>
  <p:notesMasterIdLst>
    <p:notesMasterId r:id="rId25"/>
  </p:notesMasterIdLst>
  <p:handoutMasterIdLst>
    <p:handoutMasterId r:id="rId26"/>
  </p:handoutMasterIdLst>
  <p:sldIdLst>
    <p:sldId id="614" r:id="rId2"/>
    <p:sldId id="621" r:id="rId3"/>
    <p:sldId id="628" r:id="rId4"/>
    <p:sldId id="620" r:id="rId5"/>
    <p:sldId id="627" r:id="rId6"/>
    <p:sldId id="616" r:id="rId7"/>
    <p:sldId id="623" r:id="rId8"/>
    <p:sldId id="624" r:id="rId9"/>
    <p:sldId id="625" r:id="rId10"/>
    <p:sldId id="634" r:id="rId11"/>
    <p:sldId id="635" r:id="rId12"/>
    <p:sldId id="636" r:id="rId13"/>
    <p:sldId id="639" r:id="rId14"/>
    <p:sldId id="640" r:id="rId15"/>
    <p:sldId id="622" r:id="rId16"/>
    <p:sldId id="629" r:id="rId17"/>
    <p:sldId id="630" r:id="rId18"/>
    <p:sldId id="631" r:id="rId19"/>
    <p:sldId id="633" r:id="rId20"/>
    <p:sldId id="632" r:id="rId21"/>
    <p:sldId id="617" r:id="rId22"/>
    <p:sldId id="568" r:id="rId23"/>
    <p:sldId id="619" r:id="rId24"/>
  </p:sldIdLst>
  <p:sldSz cx="9144000" cy="5143500" type="screen16x9"/>
  <p:notesSz cx="6858000" cy="9144000"/>
  <p:custDataLst>
    <p:tags r:id="rId2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20B24"/>
    <a:srgbClr val="86B45A"/>
    <a:srgbClr val="C45B3B"/>
    <a:srgbClr val="6D9DAE"/>
    <a:srgbClr val="387B85"/>
    <a:srgbClr val="3D5B63"/>
    <a:srgbClr val="4C6187"/>
    <a:srgbClr val="D7DCD3"/>
    <a:srgbClr val="C3F9FF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573" autoAdjust="0"/>
    <p:restoredTop sz="76875" autoAdjust="0"/>
  </p:normalViewPr>
  <p:slideViewPr>
    <p:cSldViewPr>
      <p:cViewPr>
        <p:scale>
          <a:sx n="123" d="100"/>
          <a:sy n="123" d="100"/>
        </p:scale>
        <p:origin x="144" y="5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tags" Target="tags/tag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DD74B-2C4D-3E4A-95E5-D275F03176C6}" type="datetimeFigureOut">
              <a:rPr lang="en-US" smtClean="0"/>
              <a:pPr/>
              <a:t>11/6/18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E378B-7621-0E40-9725-8A7C6985E6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19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751B6B-9AAF-4BEB-8468-8864F1992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50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4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1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96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41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78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1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93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4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49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4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8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89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7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751B6B-9AAF-4BEB-8468-8864F199299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7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81150"/>
            <a:ext cx="4038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81150"/>
            <a:ext cx="4038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557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857BF7A-21B4-4E82-BE18-ADB577EF43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142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48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0"/>
            <a:ext cx="8229600" cy="3398044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Times New Roman" pitchFamily="18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164C887-9B0D-4869-883B-E5B17CAC40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5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D71C4-E5DD-46C0-A0EA-A199E03ED2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281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D062A-09AD-4525-B8BE-F99DB05A0B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7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60"/>
            <a:ext cx="8229600" cy="8548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26976-C85C-43C9-9509-BC5E179FDF6D}" type="slidenum">
              <a:rPr lang="ja-JP" altLang="en-US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148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ACFCD4A-8347-4308-9031-12A7D0824927}" type="datetimeFigureOut">
              <a:rPr lang="en-US"/>
              <a:pPr>
                <a:defRPr/>
              </a:pPr>
              <a:t>11/6/18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6C39B89-76C2-4A62-8957-C3EA85336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22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3944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4857750"/>
            <a:ext cx="4038600" cy="285749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408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59E73B-F5EB-4FED-B70F-EA3D8582C5D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64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6E54B9D-3455-4F6F-BF80-E2E1A9946C1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161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AC5641-9B79-42D7-9074-F8130D37B27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63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1A67FF-7680-47E9-99A5-51DA08F2A65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8613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F87275-72EB-49A4-844E-AB34BD55624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203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C6E054D-FC77-4732-B957-204EB774158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171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7B6A85-1103-4063-A85F-C2C30868067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2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85750"/>
            <a:ext cx="8229600" cy="6131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477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3600" y="4767263"/>
            <a:ext cx="4013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2700" y="4927600"/>
            <a:ext cx="1846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 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7221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37" r:id="rId1"/>
    <p:sldLayoutId id="2147487138" r:id="rId2"/>
    <p:sldLayoutId id="2147487139" r:id="rId3"/>
    <p:sldLayoutId id="2147487140" r:id="rId4"/>
    <p:sldLayoutId id="2147487141" r:id="rId5"/>
    <p:sldLayoutId id="2147487142" r:id="rId6"/>
    <p:sldLayoutId id="2147487143" r:id="rId7"/>
    <p:sldLayoutId id="2147487144" r:id="rId8"/>
    <p:sldLayoutId id="2147487145" r:id="rId9"/>
    <p:sldLayoutId id="2147487146" r:id="rId10"/>
    <p:sldLayoutId id="2147487147" r:id="rId11"/>
    <p:sldLayoutId id="2147487148" r:id="rId12"/>
    <p:sldLayoutId id="2147487149" r:id="rId13"/>
    <p:sldLayoutId id="2147487150" r:id="rId14"/>
    <p:sldLayoutId id="2147487151" r:id="rId1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000090"/>
          </a:solidFill>
          <a:latin typeface="Helvetica"/>
          <a:ea typeface="+mj-ea"/>
          <a:cs typeface="Helvetic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460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Detection </a:t>
            </a:r>
            <a:r>
              <a:rPr lang="en-US" sz="2400" b="1" dirty="0">
                <a:solidFill>
                  <a:srgbClr val="0000FF"/>
                </a:solidFill>
              </a:rPr>
              <a:t>of de novo copy number </a:t>
            </a:r>
            <a:r>
              <a:rPr lang="en-US" sz="2400" b="1" dirty="0" smtClean="0">
                <a:solidFill>
                  <a:srgbClr val="0000FF"/>
                </a:solidFill>
              </a:rPr>
              <a:t>deletions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from targeted sequencing of </a:t>
            </a:r>
            <a:r>
              <a:rPr lang="en-US" sz="2400" b="1" dirty="0" smtClean="0">
                <a:solidFill>
                  <a:srgbClr val="0000FF"/>
                </a:solidFill>
              </a:rPr>
              <a:t>trios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2415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Ingo Ruczinski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Johns Hopkins Bloomberg School of Public Health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33239" y="4857750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Joint work with Jack Fu and Rob </a:t>
            </a:r>
            <a:r>
              <a:rPr lang="en-US" sz="1200" dirty="0" err="1" smtClean="0"/>
              <a:t>Scharpf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17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487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19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7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>
                <a:latin typeface="American Typewriter"/>
                <a:cs typeface="American Typewriter"/>
              </a:rPr>
              <a:t>23234608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393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>
                <a:latin typeface="American Typewriter"/>
                <a:cs typeface="American Typewriter"/>
              </a:rPr>
              <a:t>23234608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10" y="114300"/>
            <a:ext cx="8857889" cy="475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9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 smtClean="0">
                <a:latin typeface="American Typewriter"/>
                <a:cs typeface="American Typewriter"/>
              </a:rPr>
              <a:t>30084993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 smtClean="0">
                <a:latin typeface="American Typewriter"/>
                <a:cs typeface="American Typewriter"/>
              </a:rPr>
              <a:t>30084993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 smtClean="0">
                <a:latin typeface="American Typewriter"/>
                <a:cs typeface="American Typewriter"/>
              </a:rPr>
              <a:t>30084993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417656" cy="490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 smtClean="0">
                <a:latin typeface="American Typewriter"/>
                <a:cs typeface="American Typewriter"/>
              </a:rPr>
              <a:t>30084993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" y="895350"/>
            <a:ext cx="8213725" cy="32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 smtClean="0">
                <a:latin typeface="American Typewriter"/>
                <a:cs typeface="American Typewriter"/>
              </a:rPr>
              <a:t>30084993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2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23418" y="4866501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>
                <a:latin typeface="American Typewriter"/>
                <a:cs typeface="American Typewriter"/>
              </a:rPr>
              <a:t>25704602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0"/>
            <a:ext cx="8153401" cy="492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 smtClean="0">
                <a:latin typeface="American Typewriter"/>
                <a:cs typeface="American Typewriter"/>
              </a:rPr>
              <a:t>30084993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4619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2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 smtClean="0">
                <a:latin typeface="American Typewriter"/>
                <a:cs typeface="American Typewriter"/>
              </a:rPr>
              <a:t>30084993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58548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84345" y="4866501"/>
            <a:ext cx="5059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>
                <a:latin typeface="American Typewriter"/>
                <a:cs typeface="American Typewriter"/>
              </a:rPr>
              <a:t>https</a:t>
            </a:r>
            <a:r>
              <a:rPr lang="en-US" sz="1200" dirty="0">
                <a:latin typeface="American Typewriter"/>
                <a:cs typeface="American Typewriter"/>
              </a:rPr>
              <a:t>://</a:t>
            </a:r>
            <a:r>
              <a:rPr lang="en-US" sz="1200" dirty="0" err="1" smtClean="0">
                <a:latin typeface="American Typewriter"/>
                <a:cs typeface="American Typewriter"/>
              </a:rPr>
              <a:t>bioconductor.org</a:t>
            </a:r>
            <a:r>
              <a:rPr lang="en-US" sz="1200" dirty="0" smtClean="0">
                <a:latin typeface="American Typewriter"/>
                <a:cs typeface="American Typewriter"/>
              </a:rPr>
              <a:t>/packages/release/</a:t>
            </a:r>
            <a:r>
              <a:rPr lang="en-US" sz="1200" dirty="0" err="1" smtClean="0">
                <a:latin typeface="American Typewriter"/>
                <a:cs typeface="American Typewriter"/>
              </a:rPr>
              <a:t>bioc</a:t>
            </a:r>
            <a:r>
              <a:rPr lang="en-US" sz="1200" dirty="0" smtClean="0">
                <a:latin typeface="American Typewriter"/>
                <a:cs typeface="American Typewriter"/>
              </a:rPr>
              <a:t>/html/</a:t>
            </a:r>
            <a:r>
              <a:rPr lang="en-US" sz="1200" dirty="0" err="1" smtClean="0">
                <a:latin typeface="American Typewriter"/>
                <a:cs typeface="American Typewriter"/>
              </a:rPr>
              <a:t>MDTS.html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"/>
            <a:ext cx="6934201" cy="48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3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92579"/>
            <a:ext cx="8270068" cy="1850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0350"/>
            <a:ext cx="8382000" cy="182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62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59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 smtClean="0">
                <a:latin typeface="American Typewriter"/>
                <a:cs typeface="American Typewriter"/>
              </a:rPr>
              <a:t>30084993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8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4946" y="4866501"/>
            <a:ext cx="1420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merican Typewriter"/>
                <a:cs typeface="American Typewriter"/>
              </a:rPr>
              <a:t>PMID </a:t>
            </a:r>
            <a:r>
              <a:rPr lang="is-IS" sz="1200" dirty="0">
                <a:latin typeface="American Typewriter"/>
                <a:cs typeface="American Typewriter"/>
              </a:rPr>
              <a:t>23234608</a:t>
            </a:r>
            <a:endParaRPr lang="en-US" sz="1200" dirty="0"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453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39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61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84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1264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9f443fbbccd23875271cd56c863fbbd865b1124"/>
</p:tagLst>
</file>

<file path=ppt/theme/theme1.xml><?xml version="1.0" encoding="utf-8"?>
<a:theme xmlns:a="http://schemas.openxmlformats.org/drawingml/2006/main" name="OnlineCourse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OnlineCourseTemplate.potx</Template>
  <TotalTime>5398</TotalTime>
  <Words>71</Words>
  <Application>Microsoft Macintosh PowerPoint</Application>
  <PresentationFormat>On-screen Show (16:9)</PresentationFormat>
  <Paragraphs>33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American Typewriter</vt:lpstr>
      <vt:lpstr>Helvetica</vt:lpstr>
      <vt:lpstr>ＭＳ Ｐゴシック</vt:lpstr>
      <vt:lpstr>Times New Roman</vt:lpstr>
      <vt:lpstr>Arial</vt:lpstr>
      <vt:lpstr>OnlineCourseTemplate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Johns Hopkins University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Rafael Irizarry</dc:creator>
  <cp:lastModifiedBy>Ruczinski, Ingo</cp:lastModifiedBy>
  <cp:revision>255</cp:revision>
  <cp:lastPrinted>2018-08-03T19:30:12Z</cp:lastPrinted>
  <dcterms:created xsi:type="dcterms:W3CDTF">2013-12-17T18:03:29Z</dcterms:created>
  <dcterms:modified xsi:type="dcterms:W3CDTF">2018-11-06T23:21:24Z</dcterms:modified>
</cp:coreProperties>
</file>