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36"/>
  </p:notesMasterIdLst>
  <p:handoutMasterIdLst>
    <p:handoutMasterId r:id="rId37"/>
  </p:handoutMasterIdLst>
  <p:sldIdLst>
    <p:sldId id="968" r:id="rId5"/>
    <p:sldId id="984" r:id="rId6"/>
    <p:sldId id="1026" r:id="rId7"/>
    <p:sldId id="1036" r:id="rId8"/>
    <p:sldId id="1035" r:id="rId9"/>
    <p:sldId id="1025" r:id="rId10"/>
    <p:sldId id="1038" r:id="rId11"/>
    <p:sldId id="1020" r:id="rId12"/>
    <p:sldId id="777" r:id="rId13"/>
    <p:sldId id="721" r:id="rId14"/>
    <p:sldId id="778" r:id="rId15"/>
    <p:sldId id="779" r:id="rId16"/>
    <p:sldId id="780" r:id="rId17"/>
    <p:sldId id="1039" r:id="rId18"/>
    <p:sldId id="1022" r:id="rId19"/>
    <p:sldId id="1040" r:id="rId20"/>
    <p:sldId id="1042" r:id="rId21"/>
    <p:sldId id="1041" r:id="rId22"/>
    <p:sldId id="1049" r:id="rId23"/>
    <p:sldId id="1029" r:id="rId24"/>
    <p:sldId id="1044" r:id="rId25"/>
    <p:sldId id="1045" r:id="rId26"/>
    <p:sldId id="1037" r:id="rId27"/>
    <p:sldId id="1021" r:id="rId28"/>
    <p:sldId id="1016" r:id="rId29"/>
    <p:sldId id="1031" r:id="rId30"/>
    <p:sldId id="1050" r:id="rId31"/>
    <p:sldId id="1046" r:id="rId32"/>
    <p:sldId id="1011" r:id="rId33"/>
    <p:sldId id="1047" r:id="rId34"/>
    <p:sldId id="1048" r:id="rId3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sson, Michael (CDC/DDID/NCEZID/DVBD)" initials="J(" lastIdx="15" clrIdx="0">
    <p:extLst>
      <p:ext uri="{19B8F6BF-5375-455C-9EA6-DF929625EA0E}">
        <p15:presenceInfo xmlns:p15="http://schemas.microsoft.com/office/powerpoint/2012/main" userId="S::eyq9@cdc.gov::e0f35668-ab99-41c0-a4d6-36238e895016" providerId="AD"/>
      </p:ext>
    </p:extLst>
  </p:cmAuthor>
  <p:cmAuthor id="2" name="Biggerstaff, Matthew (CDC/DDID/NCIRD/ID)" initials="BM(" lastIdx="15" clrIdx="1">
    <p:extLst>
      <p:ext uri="{19B8F6BF-5375-455C-9EA6-DF929625EA0E}">
        <p15:presenceInfo xmlns:p15="http://schemas.microsoft.com/office/powerpoint/2012/main" userId="S::zmo2@cdc.gov::2718359f-3d55-4ec4-b9f7-78973e7d08f1" providerId="AD"/>
      </p:ext>
    </p:extLst>
  </p:cmAuthor>
  <p:cmAuthor id="3" name="Slayton, Rachel B. (CDC/DDID/NCEZID/DHQP)" initials="SRB(" lastIdx="12" clrIdx="2">
    <p:extLst>
      <p:ext uri="{19B8F6BF-5375-455C-9EA6-DF929625EA0E}">
        <p15:presenceInfo xmlns:p15="http://schemas.microsoft.com/office/powerpoint/2012/main" userId="S::VIA3@cdc.gov::a567181b-d5dc-4362-88c7-abbf5579df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5E4A"/>
    <a:srgbClr val="81A4C2"/>
    <a:srgbClr val="0039A6"/>
    <a:srgbClr val="0E66AF"/>
    <a:srgbClr val="006A71"/>
    <a:srgbClr val="00853F"/>
    <a:srgbClr val="EC881D"/>
    <a:srgbClr val="781D7E"/>
    <a:srgbClr val="008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8C027-B9CA-3F43-9312-1E6E282AB763}" v="158" dt="2022-06-14T15:39:19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9648"/>
  </p:normalViewPr>
  <p:slideViewPr>
    <p:cSldViewPr snapToGrid="0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son, Michael (CDC/DDID/NCEZID/DVBD)" userId="e0f35668-ab99-41c0-a4d6-36238e895016" providerId="ADAL" clId="{C9C6918B-CFF5-4C0A-A87F-630DD660406B}"/>
    <pc:docChg chg="undo redo custSel addSld delSld modSld sldOrd modNotesMaster modHandout modShowInfo">
      <pc:chgData name="Johansson, Michael (CDC/DDID/NCEZID/DVBD)" userId="e0f35668-ab99-41c0-a4d6-36238e895016" providerId="ADAL" clId="{C9C6918B-CFF5-4C0A-A87F-630DD660406B}" dt="2022-06-08T17:49:11.032" v="2748" actId="1076"/>
      <pc:docMkLst>
        <pc:docMk/>
      </pc:docMkLst>
      <pc:sldChg chg="addSp delSp modSp add mod ord">
        <pc:chgData name="Johansson, Michael (CDC/DDID/NCEZID/DVBD)" userId="e0f35668-ab99-41c0-a4d6-36238e895016" providerId="ADAL" clId="{C9C6918B-CFF5-4C0A-A87F-630DD660406B}" dt="2022-06-08T16:35:26.679" v="2498"/>
        <pc:sldMkLst>
          <pc:docMk/>
          <pc:sldMk cId="3204571023" sldId="790"/>
        </pc:sldMkLst>
        <pc:spChg chg="del">
          <ac:chgData name="Johansson, Michael (CDC/DDID/NCEZID/DVBD)" userId="e0f35668-ab99-41c0-a4d6-36238e895016" providerId="ADAL" clId="{C9C6918B-CFF5-4C0A-A87F-630DD660406B}" dt="2022-06-06T13:53:05.300" v="3" actId="478"/>
          <ac:spMkLst>
            <pc:docMk/>
            <pc:sldMk cId="3204571023" sldId="790"/>
            <ac:spMk id="2" creationId="{00000000-0000-0000-0000-000000000000}"/>
          </ac:spMkLst>
        </pc:spChg>
        <pc:spChg chg="del">
          <ac:chgData name="Johansson, Michael (CDC/DDID/NCEZID/DVBD)" userId="e0f35668-ab99-41c0-a4d6-36238e895016" providerId="ADAL" clId="{C9C6918B-CFF5-4C0A-A87F-630DD660406B}" dt="2022-06-06T13:53:12.166" v="5" actId="478"/>
          <ac:spMkLst>
            <pc:docMk/>
            <pc:sldMk cId="3204571023" sldId="790"/>
            <ac:spMk id="3" creationId="{00000000-0000-0000-0000-000000000000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6T13:53:08.659" v="4" actId="478"/>
          <ac:spMkLst>
            <pc:docMk/>
            <pc:sldMk cId="3204571023" sldId="790"/>
            <ac:spMk id="5" creationId="{CDEE535F-989F-460D-BBCE-D9D23339F54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0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1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2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5:31:45.912" v="610" actId="1076"/>
          <ac:spMkLst>
            <pc:docMk/>
            <pc:sldMk cId="3204571023" sldId="790"/>
            <ac:spMk id="13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4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5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8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6T13:53:18.280" v="6" actId="1076"/>
          <ac:spMkLst>
            <pc:docMk/>
            <pc:sldMk cId="3204571023" sldId="790"/>
            <ac:spMk id="19" creationId="{00000000-0000-0000-0000-000000000000}"/>
          </ac:spMkLst>
        </pc:spChg>
        <pc:cxnChg chg="mod">
          <ac:chgData name="Johansson, Michael (CDC/DDID/NCEZID/DVBD)" userId="e0f35668-ab99-41c0-a4d6-36238e895016" providerId="ADAL" clId="{C9C6918B-CFF5-4C0A-A87F-630DD660406B}" dt="2022-06-06T13:54:12.299" v="92" actId="692"/>
          <ac:cxnSpMkLst>
            <pc:docMk/>
            <pc:sldMk cId="3204571023" sldId="790"/>
            <ac:cxnSpMk id="7" creationId="{00000000-0000-0000-0000-000000000000}"/>
          </ac:cxnSpMkLst>
        </pc:cxnChg>
        <pc:cxnChg chg="mod">
          <ac:chgData name="Johansson, Michael (CDC/DDID/NCEZID/DVBD)" userId="e0f35668-ab99-41c0-a4d6-36238e895016" providerId="ADAL" clId="{C9C6918B-CFF5-4C0A-A87F-630DD660406B}" dt="2022-06-06T13:54:12.299" v="92" actId="692"/>
          <ac:cxnSpMkLst>
            <pc:docMk/>
            <pc:sldMk cId="3204571023" sldId="790"/>
            <ac:cxnSpMk id="8" creationId="{00000000-0000-0000-0000-000000000000}"/>
          </ac:cxnSpMkLst>
        </pc:cxnChg>
        <pc:cxnChg chg="mod">
          <ac:chgData name="Johansson, Michael (CDC/DDID/NCEZID/DVBD)" userId="e0f35668-ab99-41c0-a4d6-36238e895016" providerId="ADAL" clId="{C9C6918B-CFF5-4C0A-A87F-630DD660406B}" dt="2022-06-06T13:54:03.291" v="89" actId="692"/>
          <ac:cxnSpMkLst>
            <pc:docMk/>
            <pc:sldMk cId="3204571023" sldId="790"/>
            <ac:cxnSpMk id="9" creationId="{00000000-0000-0000-0000-000000000000}"/>
          </ac:cxnSpMkLst>
        </pc:cxnChg>
        <pc:cxnChg chg="mod">
          <ac:chgData name="Johansson, Michael (CDC/DDID/NCEZID/DVBD)" userId="e0f35668-ab99-41c0-a4d6-36238e895016" providerId="ADAL" clId="{C9C6918B-CFF5-4C0A-A87F-630DD660406B}" dt="2022-06-06T13:53:18.280" v="6" actId="1076"/>
          <ac:cxnSpMkLst>
            <pc:docMk/>
            <pc:sldMk cId="3204571023" sldId="790"/>
            <ac:cxnSpMk id="16" creationId="{00000000-0000-0000-0000-000000000000}"/>
          </ac:cxnSpMkLst>
        </pc:cxnChg>
        <pc:cxnChg chg="mod">
          <ac:chgData name="Johansson, Michael (CDC/DDID/NCEZID/DVBD)" userId="e0f35668-ab99-41c0-a4d6-36238e895016" providerId="ADAL" clId="{C9C6918B-CFF5-4C0A-A87F-630DD660406B}" dt="2022-06-06T13:53:18.280" v="6" actId="1076"/>
          <ac:cxnSpMkLst>
            <pc:docMk/>
            <pc:sldMk cId="3204571023" sldId="790"/>
            <ac:cxnSpMk id="17" creationId="{00000000-0000-0000-0000-000000000000}"/>
          </ac:cxnSpMkLst>
        </pc:cxnChg>
      </pc:sldChg>
      <pc:sldChg chg="modSp add mod ord">
        <pc:chgData name="Johansson, Michael (CDC/DDID/NCEZID/DVBD)" userId="e0f35668-ab99-41c0-a4d6-36238e895016" providerId="ADAL" clId="{C9C6918B-CFF5-4C0A-A87F-630DD660406B}" dt="2022-06-07T20:44:32.927" v="1668" actId="14100"/>
        <pc:sldMkLst>
          <pc:docMk/>
          <pc:sldMk cId="2221013092" sldId="809"/>
        </pc:sldMkLst>
        <pc:spChg chg="mod">
          <ac:chgData name="Johansson, Michael (CDC/DDID/NCEZID/DVBD)" userId="e0f35668-ab99-41c0-a4d6-36238e895016" providerId="ADAL" clId="{C9C6918B-CFF5-4C0A-A87F-630DD660406B}" dt="2022-06-07T20:44:32.927" v="1668" actId="14100"/>
          <ac:spMkLst>
            <pc:docMk/>
            <pc:sldMk cId="2221013092" sldId="809"/>
            <ac:spMk id="2" creationId="{B99FDD56-4CD1-6C46-B22D-481F816DA9AE}"/>
          </ac:spMkLst>
        </pc:spChg>
      </pc:sldChg>
      <pc:sldChg chg="modSp add mod">
        <pc:chgData name="Johansson, Michael (CDC/DDID/NCEZID/DVBD)" userId="e0f35668-ab99-41c0-a4d6-36238e895016" providerId="ADAL" clId="{C9C6918B-CFF5-4C0A-A87F-630DD660406B}" dt="2022-06-08T16:53:08.987" v="2614" actId="2711"/>
        <pc:sldMkLst>
          <pc:docMk/>
          <pc:sldMk cId="1716137318" sldId="849"/>
        </pc:sldMkLst>
        <pc:spChg chg="mod">
          <ac:chgData name="Johansson, Michael (CDC/DDID/NCEZID/DVBD)" userId="e0f35668-ab99-41c0-a4d6-36238e895016" providerId="ADAL" clId="{C9C6918B-CFF5-4C0A-A87F-630DD660406B}" dt="2022-06-08T16:43:33.681" v="2568" actId="14100"/>
          <ac:spMkLst>
            <pc:docMk/>
            <pc:sldMk cId="1716137318" sldId="849"/>
            <ac:spMk id="2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8T16:11:49.462" v="2263" actId="20577"/>
          <ac:spMkLst>
            <pc:docMk/>
            <pc:sldMk cId="1716137318" sldId="849"/>
            <ac:spMk id="3" creationId="{00000000-0000-0000-0000-000000000000}"/>
          </ac:spMkLst>
        </pc:spChg>
        <pc:spChg chg="mod">
          <ac:chgData name="Johansson, Michael (CDC/DDID/NCEZID/DVBD)" userId="e0f35668-ab99-41c0-a4d6-36238e895016" providerId="ADAL" clId="{C9C6918B-CFF5-4C0A-A87F-630DD660406B}" dt="2022-06-08T16:53:08.987" v="2614" actId="2711"/>
          <ac:spMkLst>
            <pc:docMk/>
            <pc:sldMk cId="1716137318" sldId="849"/>
            <ac:spMk id="4" creationId="{8640A6EB-4FF9-3745-8234-0383031B8654}"/>
          </ac:spMkLst>
        </pc:spChg>
      </pc:sldChg>
      <pc:sldChg chg="add del">
        <pc:chgData name="Johansson, Michael (CDC/DDID/NCEZID/DVBD)" userId="e0f35668-ab99-41c0-a4d6-36238e895016" providerId="ADAL" clId="{C9C6918B-CFF5-4C0A-A87F-630DD660406B}" dt="2022-06-08T16:15:41.813" v="2385" actId="47"/>
        <pc:sldMkLst>
          <pc:docMk/>
          <pc:sldMk cId="2352308228" sldId="955"/>
        </pc:sldMkLst>
      </pc:sldChg>
      <pc:sldChg chg="add del ord">
        <pc:chgData name="Johansson, Michael (CDC/DDID/NCEZID/DVBD)" userId="e0f35668-ab99-41c0-a4d6-36238e895016" providerId="ADAL" clId="{C9C6918B-CFF5-4C0A-A87F-630DD660406B}" dt="2022-06-07T21:27:57.189" v="2037" actId="47"/>
        <pc:sldMkLst>
          <pc:docMk/>
          <pc:sldMk cId="3384335471" sldId="964"/>
        </pc:sldMkLst>
      </pc:sldChg>
      <pc:sldChg chg="modSp mod">
        <pc:chgData name="Johansson, Michael (CDC/DDID/NCEZID/DVBD)" userId="e0f35668-ab99-41c0-a4d6-36238e895016" providerId="ADAL" clId="{C9C6918B-CFF5-4C0A-A87F-630DD660406B}" dt="2022-06-07T19:11:25.152" v="1085" actId="20577"/>
        <pc:sldMkLst>
          <pc:docMk/>
          <pc:sldMk cId="3594190193" sldId="968"/>
        </pc:sldMkLst>
        <pc:spChg chg="mod">
          <ac:chgData name="Johansson, Michael (CDC/DDID/NCEZID/DVBD)" userId="e0f35668-ab99-41c0-a4d6-36238e895016" providerId="ADAL" clId="{C9C6918B-CFF5-4C0A-A87F-630DD660406B}" dt="2022-06-07T19:11:00.028" v="1082" actId="20577"/>
          <ac:spMkLst>
            <pc:docMk/>
            <pc:sldMk cId="3594190193" sldId="968"/>
            <ac:spMk id="2" creationId="{2C0B47AD-6F96-B648-9999-2B35F8C54BA2}"/>
          </ac:spMkLst>
        </pc:spChg>
        <pc:spChg chg="mod">
          <ac:chgData name="Johansson, Michael (CDC/DDID/NCEZID/DVBD)" userId="e0f35668-ab99-41c0-a4d6-36238e895016" providerId="ADAL" clId="{C9C6918B-CFF5-4C0A-A87F-630DD660406B}" dt="2022-06-07T19:11:25.152" v="1085" actId="20577"/>
          <ac:spMkLst>
            <pc:docMk/>
            <pc:sldMk cId="3594190193" sldId="968"/>
            <ac:spMk id="3" creationId="{C90BDEA1-BEA7-4BC8-8998-ED189DC0FEB3}"/>
          </ac:spMkLst>
        </pc:spChg>
      </pc:sldChg>
      <pc:sldChg chg="addSp delSp modSp mod ord">
        <pc:chgData name="Johansson, Michael (CDC/DDID/NCEZID/DVBD)" userId="e0f35668-ab99-41c0-a4d6-36238e895016" providerId="ADAL" clId="{C9C6918B-CFF5-4C0A-A87F-630DD660406B}" dt="2022-06-08T17:49:11.032" v="2748" actId="1076"/>
        <pc:sldMkLst>
          <pc:docMk/>
          <pc:sldMk cId="1988026198" sldId="984"/>
        </pc:sldMkLst>
        <pc:spChg chg="del mod">
          <ac:chgData name="Johansson, Michael (CDC/DDID/NCEZID/DVBD)" userId="e0f35668-ab99-41c0-a4d6-36238e895016" providerId="ADAL" clId="{C9C6918B-CFF5-4C0A-A87F-630DD660406B}" dt="2022-06-08T16:51:40.810" v="2606" actId="478"/>
          <ac:spMkLst>
            <pc:docMk/>
            <pc:sldMk cId="1988026198" sldId="984"/>
            <ac:spMk id="2" creationId="{8187FB1D-B082-45B4-B439-BCF6F198E59A}"/>
          </ac:spMkLst>
        </pc:spChg>
        <pc:spChg chg="del">
          <ac:chgData name="Johansson, Michael (CDC/DDID/NCEZID/DVBD)" userId="e0f35668-ab99-41c0-a4d6-36238e895016" providerId="ADAL" clId="{C9C6918B-CFF5-4C0A-A87F-630DD660406B}" dt="2022-06-08T16:30:19.053" v="2488" actId="478"/>
          <ac:spMkLst>
            <pc:docMk/>
            <pc:sldMk cId="1988026198" sldId="984"/>
            <ac:spMk id="3" creationId="{17193363-6755-4C7C-AF31-322B799AE6FC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8T16:30:22.228" v="2489" actId="478"/>
          <ac:spMkLst>
            <pc:docMk/>
            <pc:sldMk cId="1988026198" sldId="984"/>
            <ac:spMk id="4" creationId="{19A7C26B-942E-4C87-ABA6-28ECF62C0E2D}"/>
          </ac:spMkLst>
        </pc:spChg>
        <pc:picChg chg="add del mod">
          <ac:chgData name="Johansson, Michael (CDC/DDID/NCEZID/DVBD)" userId="e0f35668-ab99-41c0-a4d6-36238e895016" providerId="ADAL" clId="{C9C6918B-CFF5-4C0A-A87F-630DD660406B}" dt="2022-06-08T17:48:45.158" v="2743" actId="478"/>
          <ac:picMkLst>
            <pc:docMk/>
            <pc:sldMk cId="1988026198" sldId="984"/>
            <ac:picMk id="6" creationId="{E1616EF6-FFE0-4F6C-8547-0E2F80ECDC84}"/>
          </ac:picMkLst>
        </pc:picChg>
        <pc:picChg chg="del">
          <ac:chgData name="Johansson, Michael (CDC/DDID/NCEZID/DVBD)" userId="e0f35668-ab99-41c0-a4d6-36238e895016" providerId="ADAL" clId="{C9C6918B-CFF5-4C0A-A87F-630DD660406B}" dt="2022-06-08T16:30:16.470" v="2487" actId="478"/>
          <ac:picMkLst>
            <pc:docMk/>
            <pc:sldMk cId="1988026198" sldId="984"/>
            <ac:picMk id="7" creationId="{EA175F0E-DBC8-4098-8CE6-D5E980EDE094}"/>
          </ac:picMkLst>
        </pc:picChg>
        <pc:picChg chg="del">
          <ac:chgData name="Johansson, Michael (CDC/DDID/NCEZID/DVBD)" userId="e0f35668-ab99-41c0-a4d6-36238e895016" providerId="ADAL" clId="{C9C6918B-CFF5-4C0A-A87F-630DD660406B}" dt="2022-06-08T16:30:16.470" v="2487" actId="478"/>
          <ac:picMkLst>
            <pc:docMk/>
            <pc:sldMk cId="1988026198" sldId="984"/>
            <ac:picMk id="8" creationId="{3DAFBBCB-FE7D-46AE-9980-960A32A3DD31}"/>
          </ac:picMkLst>
        </pc:picChg>
        <pc:picChg chg="add mod">
          <ac:chgData name="Johansson, Michael (CDC/DDID/NCEZID/DVBD)" userId="e0f35668-ab99-41c0-a4d6-36238e895016" providerId="ADAL" clId="{C9C6918B-CFF5-4C0A-A87F-630DD660406B}" dt="2022-06-08T17:49:11.032" v="2748" actId="1076"/>
          <ac:picMkLst>
            <pc:docMk/>
            <pc:sldMk cId="1988026198" sldId="984"/>
            <ac:picMk id="10" creationId="{EA64A921-8D90-4181-840F-5618A23E196D}"/>
          </ac:picMkLst>
        </pc:picChg>
      </pc:sldChg>
      <pc:sldChg chg="del">
        <pc:chgData name="Johansson, Michael (CDC/DDID/NCEZID/DVBD)" userId="e0f35668-ab99-41c0-a4d6-36238e895016" providerId="ADAL" clId="{C9C6918B-CFF5-4C0A-A87F-630DD660406B}" dt="2022-06-07T20:50:39.948" v="1719" actId="47"/>
        <pc:sldMkLst>
          <pc:docMk/>
          <pc:sldMk cId="2651912639" sldId="996"/>
        </pc:sldMkLst>
      </pc:sldChg>
      <pc:sldChg chg="del">
        <pc:chgData name="Johansson, Michael (CDC/DDID/NCEZID/DVBD)" userId="e0f35668-ab99-41c0-a4d6-36238e895016" providerId="ADAL" clId="{C9C6918B-CFF5-4C0A-A87F-630DD660406B}" dt="2022-06-07T18:51:57.367" v="1007" actId="2696"/>
        <pc:sldMkLst>
          <pc:docMk/>
          <pc:sldMk cId="615517629" sldId="998"/>
        </pc:sldMkLst>
      </pc:sldChg>
      <pc:sldChg chg="modSp mod ord">
        <pc:chgData name="Johansson, Michael (CDC/DDID/NCEZID/DVBD)" userId="e0f35668-ab99-41c0-a4d6-36238e895016" providerId="ADAL" clId="{C9C6918B-CFF5-4C0A-A87F-630DD660406B}" dt="2022-06-08T16:44:40.722" v="2575" actId="1076"/>
        <pc:sldMkLst>
          <pc:docMk/>
          <pc:sldMk cId="2860937940" sldId="999"/>
        </pc:sldMkLst>
        <pc:spChg chg="mod">
          <ac:chgData name="Johansson, Michael (CDC/DDID/NCEZID/DVBD)" userId="e0f35668-ab99-41c0-a4d6-36238e895016" providerId="ADAL" clId="{C9C6918B-CFF5-4C0A-A87F-630DD660406B}" dt="2022-06-07T19:32:17.705" v="1105" actId="20577"/>
          <ac:spMkLst>
            <pc:docMk/>
            <pc:sldMk cId="2860937940" sldId="999"/>
            <ac:spMk id="3" creationId="{62F6320E-658D-48D2-BDA8-6FF1BA64FAAF}"/>
          </ac:spMkLst>
        </pc:spChg>
        <pc:spChg chg="mod">
          <ac:chgData name="Johansson, Michael (CDC/DDID/NCEZID/DVBD)" userId="e0f35668-ab99-41c0-a4d6-36238e895016" providerId="ADAL" clId="{C9C6918B-CFF5-4C0A-A87F-630DD660406B}" dt="2022-06-08T16:44:40.722" v="2575" actId="1076"/>
          <ac:spMkLst>
            <pc:docMk/>
            <pc:sldMk cId="2860937940" sldId="999"/>
            <ac:spMk id="9" creationId="{491D5211-8BFE-4383-8FB2-9C42267A076C}"/>
          </ac:spMkLst>
        </pc:spChg>
      </pc:sldChg>
      <pc:sldChg chg="del">
        <pc:chgData name="Johansson, Michael (CDC/DDID/NCEZID/DVBD)" userId="e0f35668-ab99-41c0-a4d6-36238e895016" providerId="ADAL" clId="{C9C6918B-CFF5-4C0A-A87F-630DD660406B}" dt="2022-06-07T18:51:57.367" v="1007" actId="2696"/>
        <pc:sldMkLst>
          <pc:docMk/>
          <pc:sldMk cId="3960992649" sldId="1000"/>
        </pc:sldMkLst>
      </pc:sldChg>
      <pc:sldChg chg="modSp mod ord">
        <pc:chgData name="Johansson, Michael (CDC/DDID/NCEZID/DVBD)" userId="e0f35668-ab99-41c0-a4d6-36238e895016" providerId="ADAL" clId="{C9C6918B-CFF5-4C0A-A87F-630DD660406B}" dt="2022-06-07T20:12:22.337" v="1440" actId="20577"/>
        <pc:sldMkLst>
          <pc:docMk/>
          <pc:sldMk cId="2858409684" sldId="1001"/>
        </pc:sldMkLst>
        <pc:spChg chg="mod">
          <ac:chgData name="Johansson, Michael (CDC/DDID/NCEZID/DVBD)" userId="e0f35668-ab99-41c0-a4d6-36238e895016" providerId="ADAL" clId="{C9C6918B-CFF5-4C0A-A87F-630DD660406B}" dt="2022-06-07T20:12:22.337" v="1440" actId="20577"/>
          <ac:spMkLst>
            <pc:docMk/>
            <pc:sldMk cId="2858409684" sldId="1001"/>
            <ac:spMk id="3" creationId="{596A3D72-FD5D-4F38-AE0C-27C57E8C8A82}"/>
          </ac:spMkLst>
        </pc:spChg>
      </pc:sldChg>
      <pc:sldChg chg="del">
        <pc:chgData name="Johansson, Michael (CDC/DDID/NCEZID/DVBD)" userId="e0f35668-ab99-41c0-a4d6-36238e895016" providerId="ADAL" clId="{C9C6918B-CFF5-4C0A-A87F-630DD660406B}" dt="2022-06-07T18:51:57.367" v="1007" actId="2696"/>
        <pc:sldMkLst>
          <pc:docMk/>
          <pc:sldMk cId="1795435667" sldId="1003"/>
        </pc:sldMkLst>
      </pc:sldChg>
      <pc:sldChg chg="del">
        <pc:chgData name="Johansson, Michael (CDC/DDID/NCEZID/DVBD)" userId="e0f35668-ab99-41c0-a4d6-36238e895016" providerId="ADAL" clId="{C9C6918B-CFF5-4C0A-A87F-630DD660406B}" dt="2022-06-07T20:50:55.845" v="1720" actId="47"/>
        <pc:sldMkLst>
          <pc:docMk/>
          <pc:sldMk cId="1042107811" sldId="1005"/>
        </pc:sldMkLst>
      </pc:sldChg>
      <pc:sldChg chg="modSp new del mod ord">
        <pc:chgData name="Johansson, Michael (CDC/DDID/NCEZID/DVBD)" userId="e0f35668-ab99-41c0-a4d6-36238e895016" providerId="ADAL" clId="{C9C6918B-CFF5-4C0A-A87F-630DD660406B}" dt="2022-06-08T16:26:35.896" v="2470" actId="47"/>
        <pc:sldMkLst>
          <pc:docMk/>
          <pc:sldMk cId="339031358" sldId="1006"/>
        </pc:sldMkLst>
        <pc:spChg chg="mod">
          <ac:chgData name="Johansson, Michael (CDC/DDID/NCEZID/DVBD)" userId="e0f35668-ab99-41c0-a4d6-36238e895016" providerId="ADAL" clId="{C9C6918B-CFF5-4C0A-A87F-630DD660406B}" dt="2022-06-06T14:18:21.083" v="370" actId="21"/>
          <ac:spMkLst>
            <pc:docMk/>
            <pc:sldMk cId="339031358" sldId="1006"/>
            <ac:spMk id="3" creationId="{071EBFAD-FC6B-4F67-B678-4449ACEB46B0}"/>
          </ac:spMkLst>
        </pc:spChg>
      </pc:sldChg>
      <pc:sldChg chg="modSp new del mod">
        <pc:chgData name="Johansson, Michael (CDC/DDID/NCEZID/DVBD)" userId="e0f35668-ab99-41c0-a4d6-36238e895016" providerId="ADAL" clId="{C9C6918B-CFF5-4C0A-A87F-630DD660406B}" dt="2022-06-08T16:26:35.896" v="2470" actId="47"/>
        <pc:sldMkLst>
          <pc:docMk/>
          <pc:sldMk cId="2292911933" sldId="1007"/>
        </pc:sldMkLst>
        <pc:spChg chg="mod">
          <ac:chgData name="Johansson, Michael (CDC/DDID/NCEZID/DVBD)" userId="e0f35668-ab99-41c0-a4d6-36238e895016" providerId="ADAL" clId="{C9C6918B-CFF5-4C0A-A87F-630DD660406B}" dt="2022-06-06T15:31:24.517" v="602" actId="14"/>
          <ac:spMkLst>
            <pc:docMk/>
            <pc:sldMk cId="2292911933" sldId="1007"/>
            <ac:spMk id="3" creationId="{09170B3A-DAC7-4863-8901-E0AF4C9252D4}"/>
          </ac:spMkLst>
        </pc:spChg>
      </pc:sldChg>
      <pc:sldChg chg="addSp delSp modSp new mod">
        <pc:chgData name="Johansson, Michael (CDC/DDID/NCEZID/DVBD)" userId="e0f35668-ab99-41c0-a4d6-36238e895016" providerId="ADAL" clId="{C9C6918B-CFF5-4C0A-A87F-630DD660406B}" dt="2022-06-08T16:46:19.271" v="2599" actId="1036"/>
        <pc:sldMkLst>
          <pc:docMk/>
          <pc:sldMk cId="3950513722" sldId="1008"/>
        </pc:sldMkLst>
        <pc:spChg chg="mod">
          <ac:chgData name="Johansson, Michael (CDC/DDID/NCEZID/DVBD)" userId="e0f35668-ab99-41c0-a4d6-36238e895016" providerId="ADAL" clId="{C9C6918B-CFF5-4C0A-A87F-630DD660406B}" dt="2022-06-07T20:48:40.215" v="1701" actId="20577"/>
          <ac:spMkLst>
            <pc:docMk/>
            <pc:sldMk cId="3950513722" sldId="1008"/>
            <ac:spMk id="2" creationId="{5632916E-7A79-4538-93B4-4AF5A75C61D2}"/>
          </ac:spMkLst>
        </pc:spChg>
        <pc:spChg chg="del">
          <ac:chgData name="Johansson, Michael (CDC/DDID/NCEZID/DVBD)" userId="e0f35668-ab99-41c0-a4d6-36238e895016" providerId="ADAL" clId="{C9C6918B-CFF5-4C0A-A87F-630DD660406B}" dt="2022-06-07T18:24:37.975" v="614"/>
          <ac:spMkLst>
            <pc:docMk/>
            <pc:sldMk cId="3950513722" sldId="1008"/>
            <ac:spMk id="3" creationId="{27C2E5BA-4FD5-4527-A3DF-C66A4283EDE4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7T18:24:35.045" v="613"/>
          <ac:spMkLst>
            <pc:docMk/>
            <pc:sldMk cId="3950513722" sldId="1008"/>
            <ac:spMk id="4" creationId="{5A23FEB5-0189-4C92-8D6B-3D580CCA3E66}"/>
          </ac:spMkLst>
        </pc:spChg>
        <pc:spChg chg="add mod">
          <ac:chgData name="Johansson, Michael (CDC/DDID/NCEZID/DVBD)" userId="e0f35668-ab99-41c0-a4d6-36238e895016" providerId="ADAL" clId="{C9C6918B-CFF5-4C0A-A87F-630DD660406B}" dt="2022-06-07T21:18:04.014" v="2012" actId="113"/>
          <ac:spMkLst>
            <pc:docMk/>
            <pc:sldMk cId="3950513722" sldId="1008"/>
            <ac:spMk id="5" creationId="{360216D7-6DC2-4F4F-A476-71F0166A2338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7T18:35:48.384" v="662" actId="478"/>
          <ac:spMkLst>
            <pc:docMk/>
            <pc:sldMk cId="3950513722" sldId="1008"/>
            <ac:spMk id="7" creationId="{277FBD9A-B662-4FBC-9946-732CC8815391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46:19.271" v="2599" actId="1036"/>
          <ac:spMkLst>
            <pc:docMk/>
            <pc:sldMk cId="3950513722" sldId="1008"/>
            <ac:spMk id="11" creationId="{E64A19AF-2B2F-46B8-B45A-8538445F8664}"/>
          </ac:spMkLst>
        </pc:spChg>
        <pc:picChg chg="add del mod">
          <ac:chgData name="Johansson, Michael (CDC/DDID/NCEZID/DVBD)" userId="e0f35668-ab99-41c0-a4d6-36238e895016" providerId="ADAL" clId="{C9C6918B-CFF5-4C0A-A87F-630DD660406B}" dt="2022-06-07T18:34:57.516" v="656" actId="478"/>
          <ac:picMkLst>
            <pc:docMk/>
            <pc:sldMk cId="3950513722" sldId="1008"/>
            <ac:picMk id="6" creationId="{CADE006F-34FB-49E4-A7BF-EE118A026A50}"/>
          </ac:picMkLst>
        </pc:picChg>
        <pc:picChg chg="add mod modCrop">
          <ac:chgData name="Johansson, Michael (CDC/DDID/NCEZID/DVBD)" userId="e0f35668-ab99-41c0-a4d6-36238e895016" providerId="ADAL" clId="{C9C6918B-CFF5-4C0A-A87F-630DD660406B}" dt="2022-06-08T16:15:52.125" v="2386" actId="1076"/>
          <ac:picMkLst>
            <pc:docMk/>
            <pc:sldMk cId="3950513722" sldId="1008"/>
            <ac:picMk id="9" creationId="{C055F948-B61C-486B-8C55-8EC69E984648}"/>
          </ac:picMkLst>
        </pc:picChg>
      </pc:sldChg>
      <pc:sldChg chg="addSp delSp modSp new mod modNotesTx">
        <pc:chgData name="Johansson, Michael (CDC/DDID/NCEZID/DVBD)" userId="e0f35668-ab99-41c0-a4d6-36238e895016" providerId="ADAL" clId="{C9C6918B-CFF5-4C0A-A87F-630DD660406B}" dt="2022-06-08T14:23:59.921" v="2068" actId="1076"/>
        <pc:sldMkLst>
          <pc:docMk/>
          <pc:sldMk cId="1663403486" sldId="1009"/>
        </pc:sldMkLst>
        <pc:spChg chg="mod">
          <ac:chgData name="Johansson, Michael (CDC/DDID/NCEZID/DVBD)" userId="e0f35668-ab99-41c0-a4d6-36238e895016" providerId="ADAL" clId="{C9C6918B-CFF5-4C0A-A87F-630DD660406B}" dt="2022-06-07T21:24:25.568" v="2015" actId="20577"/>
          <ac:spMkLst>
            <pc:docMk/>
            <pc:sldMk cId="1663403486" sldId="1009"/>
            <ac:spMk id="2" creationId="{18429591-1D22-449C-B947-6E7D543AC948}"/>
          </ac:spMkLst>
        </pc:spChg>
        <pc:spChg chg="mod">
          <ac:chgData name="Johansson, Michael (CDC/DDID/NCEZID/DVBD)" userId="e0f35668-ab99-41c0-a4d6-36238e895016" providerId="ADAL" clId="{C9C6918B-CFF5-4C0A-A87F-630DD660406B}" dt="2022-06-07T21:17:49.623" v="2011" actId="20577"/>
          <ac:spMkLst>
            <pc:docMk/>
            <pc:sldMk cId="1663403486" sldId="1009"/>
            <ac:spMk id="3" creationId="{F7172284-819E-452E-A9CD-8EF93508DCA6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7T21:00:32.171" v="1824" actId="478"/>
          <ac:spMkLst>
            <pc:docMk/>
            <pc:sldMk cId="1663403486" sldId="1009"/>
            <ac:spMk id="4" creationId="{F15D4EBF-B1FE-44AF-83E3-3326385C0698}"/>
          </ac:spMkLst>
        </pc:spChg>
        <pc:spChg chg="add mod">
          <ac:chgData name="Johansson, Michael (CDC/DDID/NCEZID/DVBD)" userId="e0f35668-ab99-41c0-a4d6-36238e895016" providerId="ADAL" clId="{C9C6918B-CFF5-4C0A-A87F-630DD660406B}" dt="2022-06-08T14:23:59.921" v="2068" actId="1076"/>
          <ac:spMkLst>
            <pc:docMk/>
            <pc:sldMk cId="1663403486" sldId="1009"/>
            <ac:spMk id="7" creationId="{EED20F87-5EA5-4844-B4DB-9670B2D4496A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7T21:10:19.880" v="1867" actId="478"/>
          <ac:spMkLst>
            <pc:docMk/>
            <pc:sldMk cId="1663403486" sldId="1009"/>
            <ac:spMk id="12" creationId="{CA5E3958-DA92-40EF-A7C8-3274B93598CD}"/>
          </ac:spMkLst>
        </pc:spChg>
        <pc:spChg chg="add mod">
          <ac:chgData name="Johansson, Michael (CDC/DDID/NCEZID/DVBD)" userId="e0f35668-ab99-41c0-a4d6-36238e895016" providerId="ADAL" clId="{C9C6918B-CFF5-4C0A-A87F-630DD660406B}" dt="2022-06-07T21:13:39.320" v="1915" actId="164"/>
          <ac:spMkLst>
            <pc:docMk/>
            <pc:sldMk cId="1663403486" sldId="1009"/>
            <ac:spMk id="16" creationId="{1682F2B0-D9CE-450F-BE31-79266122A99D}"/>
          </ac:spMkLst>
        </pc:spChg>
        <pc:grpChg chg="add mod">
          <ac:chgData name="Johansson, Michael (CDC/DDID/NCEZID/DVBD)" userId="e0f35668-ab99-41c0-a4d6-36238e895016" providerId="ADAL" clId="{C9C6918B-CFF5-4C0A-A87F-630DD660406B}" dt="2022-06-07T21:09:16.829" v="1858" actId="164"/>
          <ac:grpSpMkLst>
            <pc:docMk/>
            <pc:sldMk cId="1663403486" sldId="1009"/>
            <ac:grpSpMk id="11" creationId="{9DBA4F6A-E0D6-47A2-932E-F31BEB8EE6F3}"/>
          </ac:grpSpMkLst>
        </pc:grpChg>
        <pc:grpChg chg="add mod">
          <ac:chgData name="Johansson, Michael (CDC/DDID/NCEZID/DVBD)" userId="e0f35668-ab99-41c0-a4d6-36238e895016" providerId="ADAL" clId="{C9C6918B-CFF5-4C0A-A87F-630DD660406B}" dt="2022-06-07T21:13:39.320" v="1915" actId="164"/>
          <ac:grpSpMkLst>
            <pc:docMk/>
            <pc:sldMk cId="1663403486" sldId="1009"/>
            <ac:grpSpMk id="13" creationId="{96ADCC4F-00CF-4846-98FD-5CDC16789993}"/>
          </ac:grpSpMkLst>
        </pc:grpChg>
        <pc:grpChg chg="add mod">
          <ac:chgData name="Johansson, Michael (CDC/DDID/NCEZID/DVBD)" userId="e0f35668-ab99-41c0-a4d6-36238e895016" providerId="ADAL" clId="{C9C6918B-CFF5-4C0A-A87F-630DD660406B}" dt="2022-06-07T21:14:00.033" v="1919" actId="1076"/>
          <ac:grpSpMkLst>
            <pc:docMk/>
            <pc:sldMk cId="1663403486" sldId="1009"/>
            <ac:grpSpMk id="17" creationId="{94FA2C24-084D-417D-8BD9-22EBC652678E}"/>
          </ac:grpSpMkLst>
        </pc:grpChg>
        <pc:picChg chg="add del mod">
          <ac:chgData name="Johansson, Michael (CDC/DDID/NCEZID/DVBD)" userId="e0f35668-ab99-41c0-a4d6-36238e895016" providerId="ADAL" clId="{C9C6918B-CFF5-4C0A-A87F-630DD660406B}" dt="2022-06-07T21:00:32.171" v="1824" actId="478"/>
          <ac:picMkLst>
            <pc:docMk/>
            <pc:sldMk cId="1663403486" sldId="1009"/>
            <ac:picMk id="5" creationId="{FD029A8C-66EE-48EF-9D5F-F99BFF311B4F}"/>
          </ac:picMkLst>
        </pc:picChg>
        <pc:picChg chg="add mod modCrop">
          <ac:chgData name="Johansson, Michael (CDC/DDID/NCEZID/DVBD)" userId="e0f35668-ab99-41c0-a4d6-36238e895016" providerId="ADAL" clId="{C9C6918B-CFF5-4C0A-A87F-630DD660406B}" dt="2022-06-07T21:08:00.439" v="1845" actId="164"/>
          <ac:picMkLst>
            <pc:docMk/>
            <pc:sldMk cId="1663403486" sldId="1009"/>
            <ac:picMk id="8" creationId="{4C5B88D6-0BE4-48D0-8555-74DE7B6FEB3A}"/>
          </ac:picMkLst>
        </pc:picChg>
        <pc:picChg chg="add mod modCrop">
          <ac:chgData name="Johansson, Michael (CDC/DDID/NCEZID/DVBD)" userId="e0f35668-ab99-41c0-a4d6-36238e895016" providerId="ADAL" clId="{C9C6918B-CFF5-4C0A-A87F-630DD660406B}" dt="2022-06-07T21:08:00.439" v="1845" actId="164"/>
          <ac:picMkLst>
            <pc:docMk/>
            <pc:sldMk cId="1663403486" sldId="1009"/>
            <ac:picMk id="9" creationId="{2758A50C-D299-4327-B737-B55B1B6AD72B}"/>
          </ac:picMkLst>
        </pc:picChg>
        <pc:picChg chg="add mod modCrop">
          <ac:chgData name="Johansson, Michael (CDC/DDID/NCEZID/DVBD)" userId="e0f35668-ab99-41c0-a4d6-36238e895016" providerId="ADAL" clId="{C9C6918B-CFF5-4C0A-A87F-630DD660406B}" dt="2022-06-07T21:09:16.829" v="1858" actId="164"/>
          <ac:picMkLst>
            <pc:docMk/>
            <pc:sldMk cId="1663403486" sldId="1009"/>
            <ac:picMk id="10" creationId="{4C59569D-03BA-45BE-8C8A-40C6014CFF30}"/>
          </ac:picMkLst>
        </pc:picChg>
        <pc:picChg chg="add del mod modCrop">
          <ac:chgData name="Johansson, Michael (CDC/DDID/NCEZID/DVBD)" userId="e0f35668-ab99-41c0-a4d6-36238e895016" providerId="ADAL" clId="{C9C6918B-CFF5-4C0A-A87F-630DD660406B}" dt="2022-06-07T21:11:19.146" v="1885" actId="478"/>
          <ac:picMkLst>
            <pc:docMk/>
            <pc:sldMk cId="1663403486" sldId="1009"/>
            <ac:picMk id="14" creationId="{7FFFF16E-A151-471C-9BC6-236BD764415F}"/>
          </ac:picMkLst>
        </pc:picChg>
        <pc:picChg chg="add mod ord modCrop">
          <ac:chgData name="Johansson, Michael (CDC/DDID/NCEZID/DVBD)" userId="e0f35668-ab99-41c0-a4d6-36238e895016" providerId="ADAL" clId="{C9C6918B-CFF5-4C0A-A87F-630DD660406B}" dt="2022-06-07T21:13:39.320" v="1915" actId="164"/>
          <ac:picMkLst>
            <pc:docMk/>
            <pc:sldMk cId="1663403486" sldId="1009"/>
            <ac:picMk id="15" creationId="{5F987F0C-CB9D-4CEE-A3D1-98E3CDEFAD4A}"/>
          </ac:picMkLst>
        </pc:picChg>
      </pc:sldChg>
      <pc:sldChg chg="addSp delSp modSp new mod">
        <pc:chgData name="Johansson, Michael (CDC/DDID/NCEZID/DVBD)" userId="e0f35668-ab99-41c0-a4d6-36238e895016" providerId="ADAL" clId="{C9C6918B-CFF5-4C0A-A87F-630DD660406B}" dt="2022-06-08T16:56:06.196" v="2736" actId="1035"/>
        <pc:sldMkLst>
          <pc:docMk/>
          <pc:sldMk cId="204786736" sldId="1010"/>
        </pc:sldMkLst>
        <pc:spChg chg="mod">
          <ac:chgData name="Johansson, Michael (CDC/DDID/NCEZID/DVBD)" userId="e0f35668-ab99-41c0-a4d6-36238e895016" providerId="ADAL" clId="{C9C6918B-CFF5-4C0A-A87F-630DD660406B}" dt="2022-06-07T21:24:51.762" v="2034" actId="20577"/>
          <ac:spMkLst>
            <pc:docMk/>
            <pc:sldMk cId="204786736" sldId="1010"/>
            <ac:spMk id="2" creationId="{3E7E82B3-BE22-48A7-9A39-9C31BBBE3E6F}"/>
          </ac:spMkLst>
        </pc:spChg>
        <pc:spChg chg="mod">
          <ac:chgData name="Johansson, Michael (CDC/DDID/NCEZID/DVBD)" userId="e0f35668-ab99-41c0-a4d6-36238e895016" providerId="ADAL" clId="{C9C6918B-CFF5-4C0A-A87F-630DD660406B}" dt="2022-06-08T16:18:03.862" v="2418" actId="14100"/>
          <ac:spMkLst>
            <pc:docMk/>
            <pc:sldMk cId="204786736" sldId="1010"/>
            <ac:spMk id="3" creationId="{68C25477-4E43-4751-8359-14882FCE90FD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29:24.426" v="2485" actId="1076"/>
          <ac:spMkLst>
            <pc:docMk/>
            <pc:sldMk cId="204786736" sldId="1010"/>
            <ac:spMk id="12" creationId="{F661DCE9-99F6-4061-8243-4C8F9DB70187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55:59.244" v="2733" actId="1076"/>
          <ac:spMkLst>
            <pc:docMk/>
            <pc:sldMk cId="204786736" sldId="1010"/>
            <ac:spMk id="17" creationId="{11CCEBD1-87D0-4BD6-9B11-3B189EC52254}"/>
          </ac:spMkLst>
        </pc:spChg>
        <pc:picChg chg="add del mod">
          <ac:chgData name="Johansson, Michael (CDC/DDID/NCEZID/DVBD)" userId="e0f35668-ab99-41c0-a4d6-36238e895016" providerId="ADAL" clId="{C9C6918B-CFF5-4C0A-A87F-630DD660406B}" dt="2022-06-08T16:18:17.045" v="2419" actId="478"/>
          <ac:picMkLst>
            <pc:docMk/>
            <pc:sldMk cId="204786736" sldId="1010"/>
            <ac:picMk id="4" creationId="{6A95C6DA-7007-4843-993D-E0D0F3053191}"/>
          </ac:picMkLst>
        </pc:picChg>
        <pc:picChg chg="add del mod">
          <ac:chgData name="Johansson, Michael (CDC/DDID/NCEZID/DVBD)" userId="e0f35668-ab99-41c0-a4d6-36238e895016" providerId="ADAL" clId="{C9C6918B-CFF5-4C0A-A87F-630DD660406B}" dt="2022-06-08T16:18:53.676" v="2426" actId="478"/>
          <ac:picMkLst>
            <pc:docMk/>
            <pc:sldMk cId="204786736" sldId="1010"/>
            <ac:picMk id="6" creationId="{EE979802-6014-4C09-BDCB-FD54272CDFA8}"/>
          </ac:picMkLst>
        </pc:picChg>
        <pc:picChg chg="add del mod">
          <ac:chgData name="Johansson, Michael (CDC/DDID/NCEZID/DVBD)" userId="e0f35668-ab99-41c0-a4d6-36238e895016" providerId="ADAL" clId="{C9C6918B-CFF5-4C0A-A87F-630DD660406B}" dt="2022-06-08T16:22:45.046" v="2454" actId="478"/>
          <ac:picMkLst>
            <pc:docMk/>
            <pc:sldMk cId="204786736" sldId="1010"/>
            <ac:picMk id="8" creationId="{E16AFE65-9BE2-4F6C-AEB5-38339463549B}"/>
          </ac:picMkLst>
        </pc:picChg>
        <pc:picChg chg="add del mod modCrop">
          <ac:chgData name="Johansson, Michael (CDC/DDID/NCEZID/DVBD)" userId="e0f35668-ab99-41c0-a4d6-36238e895016" providerId="ADAL" clId="{C9C6918B-CFF5-4C0A-A87F-630DD660406B}" dt="2022-06-08T16:22:45.046" v="2454" actId="478"/>
          <ac:picMkLst>
            <pc:docMk/>
            <pc:sldMk cId="204786736" sldId="1010"/>
            <ac:picMk id="10" creationId="{D973FB5D-DB0D-4D01-A778-8EC8906022FE}"/>
          </ac:picMkLst>
        </pc:picChg>
        <pc:picChg chg="add del mod modCrop">
          <ac:chgData name="Johansson, Michael (CDC/DDID/NCEZID/DVBD)" userId="e0f35668-ab99-41c0-a4d6-36238e895016" providerId="ADAL" clId="{C9C6918B-CFF5-4C0A-A87F-630DD660406B}" dt="2022-06-08T16:23:31.225" v="2463" actId="478"/>
          <ac:picMkLst>
            <pc:docMk/>
            <pc:sldMk cId="204786736" sldId="1010"/>
            <ac:picMk id="14" creationId="{FE150971-BB10-452F-B7BC-EE0985FD5479}"/>
          </ac:picMkLst>
        </pc:picChg>
        <pc:picChg chg="add mod modCrop">
          <ac:chgData name="Johansson, Michael (CDC/DDID/NCEZID/DVBD)" userId="e0f35668-ab99-41c0-a4d6-36238e895016" providerId="ADAL" clId="{C9C6918B-CFF5-4C0A-A87F-630DD660406B}" dt="2022-06-08T16:56:06.196" v="2736" actId="1035"/>
          <ac:picMkLst>
            <pc:docMk/>
            <pc:sldMk cId="204786736" sldId="1010"/>
            <ac:picMk id="16" creationId="{D38F23A3-0E1D-4D30-A940-5034171AC0FC}"/>
          </ac:picMkLst>
        </pc:picChg>
      </pc:sldChg>
      <pc:sldChg chg="addSp delSp modSp new mod">
        <pc:chgData name="Johansson, Michael (CDC/DDID/NCEZID/DVBD)" userId="e0f35668-ab99-41c0-a4d6-36238e895016" providerId="ADAL" clId="{C9C6918B-CFF5-4C0A-A87F-630DD660406B}" dt="2022-06-08T16:50:51.085" v="2605" actId="1076"/>
        <pc:sldMkLst>
          <pc:docMk/>
          <pc:sldMk cId="2009106711" sldId="1011"/>
        </pc:sldMkLst>
        <pc:spChg chg="del">
          <ac:chgData name="Johansson, Michael (CDC/DDID/NCEZID/DVBD)" userId="e0f35668-ab99-41c0-a4d6-36238e895016" providerId="ADAL" clId="{C9C6918B-CFF5-4C0A-A87F-630DD660406B}" dt="2022-06-07T18:54:03.813" v="1023" actId="478"/>
          <ac:spMkLst>
            <pc:docMk/>
            <pc:sldMk cId="2009106711" sldId="1011"/>
            <ac:spMk id="2" creationId="{EF68691C-DD47-491E-90A4-3E5F0E540D54}"/>
          </ac:spMkLst>
        </pc:spChg>
        <pc:spChg chg="del">
          <ac:chgData name="Johansson, Michael (CDC/DDID/NCEZID/DVBD)" userId="e0f35668-ab99-41c0-a4d6-36238e895016" providerId="ADAL" clId="{C9C6918B-CFF5-4C0A-A87F-630DD660406B}" dt="2022-06-07T18:54:01.453" v="1022" actId="478"/>
          <ac:spMkLst>
            <pc:docMk/>
            <pc:sldMk cId="2009106711" sldId="1011"/>
            <ac:spMk id="3" creationId="{91F9A20A-EEFC-4711-92BB-BB9D4347B5B3}"/>
          </ac:spMkLst>
        </pc:spChg>
        <pc:graphicFrameChg chg="add mod modGraphic">
          <ac:chgData name="Johansson, Michael (CDC/DDID/NCEZID/DVBD)" userId="e0f35668-ab99-41c0-a4d6-36238e895016" providerId="ADAL" clId="{C9C6918B-CFF5-4C0A-A87F-630DD660406B}" dt="2022-06-08T16:50:51.085" v="2605" actId="1076"/>
          <ac:graphicFrameMkLst>
            <pc:docMk/>
            <pc:sldMk cId="2009106711" sldId="1011"/>
            <ac:graphicFrameMk id="4" creationId="{F9E9E546-B63D-4F9F-A647-43FCEEDC0B0E}"/>
          </ac:graphicFrameMkLst>
        </pc:graphicFrameChg>
      </pc:sldChg>
      <pc:sldChg chg="add del">
        <pc:chgData name="Johansson, Michael (CDC/DDID/NCEZID/DVBD)" userId="e0f35668-ab99-41c0-a4d6-36238e895016" providerId="ADAL" clId="{C9C6918B-CFF5-4C0A-A87F-630DD660406B}" dt="2022-06-07T18:51:54.780" v="1006" actId="2890"/>
        <pc:sldMkLst>
          <pc:docMk/>
          <pc:sldMk cId="3476772603" sldId="1011"/>
        </pc:sldMkLst>
      </pc:sldChg>
      <pc:sldChg chg="modSp new del mod">
        <pc:chgData name="Johansson, Michael (CDC/DDID/NCEZID/DVBD)" userId="e0f35668-ab99-41c0-a4d6-36238e895016" providerId="ADAL" clId="{C9C6918B-CFF5-4C0A-A87F-630DD660406B}" dt="2022-06-07T20:06:08.723" v="1212" actId="47"/>
        <pc:sldMkLst>
          <pc:docMk/>
          <pc:sldMk cId="2537196004" sldId="1012"/>
        </pc:sldMkLst>
        <pc:spChg chg="mod">
          <ac:chgData name="Johansson, Michael (CDC/DDID/NCEZID/DVBD)" userId="e0f35668-ab99-41c0-a4d6-36238e895016" providerId="ADAL" clId="{C9C6918B-CFF5-4C0A-A87F-630DD660406B}" dt="2022-06-07T19:52:27.432" v="1210" actId="20577"/>
          <ac:spMkLst>
            <pc:docMk/>
            <pc:sldMk cId="2537196004" sldId="1012"/>
            <ac:spMk id="2" creationId="{83E32D2E-E4CD-4C9B-AB9B-B392A020FA80}"/>
          </ac:spMkLst>
        </pc:spChg>
      </pc:sldChg>
      <pc:sldChg chg="add del replId">
        <pc:chgData name="Johansson, Michael (CDC/DDID/NCEZID/DVBD)" userId="e0f35668-ab99-41c0-a4d6-36238e895016" providerId="ADAL" clId="{C9C6918B-CFF5-4C0A-A87F-630DD660406B}" dt="2022-06-07T18:51:54.780" v="1006" actId="2890"/>
        <pc:sldMkLst>
          <pc:docMk/>
          <pc:sldMk cId="2647527914" sldId="1012"/>
        </pc:sldMkLst>
      </pc:sldChg>
      <pc:sldChg chg="modSp new del mod">
        <pc:chgData name="Johansson, Michael (CDC/DDID/NCEZID/DVBD)" userId="e0f35668-ab99-41c0-a4d6-36238e895016" providerId="ADAL" clId="{C9C6918B-CFF5-4C0A-A87F-630DD660406B}" dt="2022-06-08T16:15:41.065" v="2384" actId="47"/>
        <pc:sldMkLst>
          <pc:docMk/>
          <pc:sldMk cId="3609654165" sldId="1012"/>
        </pc:sldMkLst>
        <pc:spChg chg="mod">
          <ac:chgData name="Johansson, Michael (CDC/DDID/NCEZID/DVBD)" userId="e0f35668-ab99-41c0-a4d6-36238e895016" providerId="ADAL" clId="{C9C6918B-CFF5-4C0A-A87F-630DD660406B}" dt="2022-06-07T20:13:24.420" v="1456" actId="20577"/>
          <ac:spMkLst>
            <pc:docMk/>
            <pc:sldMk cId="3609654165" sldId="1012"/>
            <ac:spMk id="2" creationId="{92B5BC8D-4762-4522-8F7B-178C524D5A4E}"/>
          </ac:spMkLst>
        </pc:spChg>
      </pc:sldChg>
      <pc:sldChg chg="add del replId">
        <pc:chgData name="Johansson, Michael (CDC/DDID/NCEZID/DVBD)" userId="e0f35668-ab99-41c0-a4d6-36238e895016" providerId="ADAL" clId="{C9C6918B-CFF5-4C0A-A87F-630DD660406B}" dt="2022-06-07T18:51:54.780" v="1006" actId="2890"/>
        <pc:sldMkLst>
          <pc:docMk/>
          <pc:sldMk cId="3224830626" sldId="1013"/>
        </pc:sldMkLst>
      </pc:sldChg>
      <pc:sldChg chg="addSp delSp modSp new mod ord">
        <pc:chgData name="Johansson, Michael (CDC/DDID/NCEZID/DVBD)" userId="e0f35668-ab99-41c0-a4d6-36238e895016" providerId="ADAL" clId="{C9C6918B-CFF5-4C0A-A87F-630DD660406B}" dt="2022-06-08T16:45:24.014" v="2585" actId="1076"/>
        <pc:sldMkLst>
          <pc:docMk/>
          <pc:sldMk cId="3237612499" sldId="1013"/>
        </pc:sldMkLst>
        <pc:spChg chg="mod">
          <ac:chgData name="Johansson, Michael (CDC/DDID/NCEZID/DVBD)" userId="e0f35668-ab99-41c0-a4d6-36238e895016" providerId="ADAL" clId="{C9C6918B-CFF5-4C0A-A87F-630DD660406B}" dt="2022-06-08T16:14:19.612" v="2349" actId="20577"/>
          <ac:spMkLst>
            <pc:docMk/>
            <pc:sldMk cId="3237612499" sldId="1013"/>
            <ac:spMk id="2" creationId="{A866883B-87BC-41A1-8EC8-AEDCB8A103D2}"/>
          </ac:spMkLst>
        </pc:spChg>
        <pc:spChg chg="del">
          <ac:chgData name="Johansson, Michael (CDC/DDID/NCEZID/DVBD)" userId="e0f35668-ab99-41c0-a4d6-36238e895016" providerId="ADAL" clId="{C9C6918B-CFF5-4C0A-A87F-630DD660406B}" dt="2022-06-07T20:30:33.651" v="1603" actId="478"/>
          <ac:spMkLst>
            <pc:docMk/>
            <pc:sldMk cId="3237612499" sldId="1013"/>
            <ac:spMk id="3" creationId="{829070EC-BADB-4EEC-AD19-DA18B0E25CDF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45:24.014" v="2585" actId="1076"/>
          <ac:spMkLst>
            <pc:docMk/>
            <pc:sldMk cId="3237612499" sldId="1013"/>
            <ac:spMk id="7" creationId="{E1FD0D64-7D8E-42D8-9F95-4CAA38A80CEA}"/>
          </ac:spMkLst>
        </pc:spChg>
        <pc:picChg chg="add mod">
          <ac:chgData name="Johansson, Michael (CDC/DDID/NCEZID/DVBD)" userId="e0f35668-ab99-41c0-a4d6-36238e895016" providerId="ADAL" clId="{C9C6918B-CFF5-4C0A-A87F-630DD660406B}" dt="2022-06-08T16:43:46.011" v="2570" actId="1076"/>
          <ac:picMkLst>
            <pc:docMk/>
            <pc:sldMk cId="3237612499" sldId="1013"/>
            <ac:picMk id="4" creationId="{D4720780-9429-4822-B7E1-68C3C575891D}"/>
          </ac:picMkLst>
        </pc:picChg>
        <pc:picChg chg="add del mod">
          <ac:chgData name="Johansson, Michael (CDC/DDID/NCEZID/DVBD)" userId="e0f35668-ab99-41c0-a4d6-36238e895016" providerId="ADAL" clId="{C9C6918B-CFF5-4C0A-A87F-630DD660406B}" dt="2022-06-08T16:13:01.915" v="2269" actId="478"/>
          <ac:picMkLst>
            <pc:docMk/>
            <pc:sldMk cId="3237612499" sldId="1013"/>
            <ac:picMk id="5" creationId="{CA9C770C-F7AF-429A-B041-69A7774E38CE}"/>
          </ac:picMkLst>
        </pc:picChg>
        <pc:picChg chg="add del mod">
          <ac:chgData name="Johansson, Michael (CDC/DDID/NCEZID/DVBD)" userId="e0f35668-ab99-41c0-a4d6-36238e895016" providerId="ADAL" clId="{C9C6918B-CFF5-4C0A-A87F-630DD660406B}" dt="2022-06-08T16:14:06.100" v="2302" actId="478"/>
          <ac:picMkLst>
            <pc:docMk/>
            <pc:sldMk cId="3237612499" sldId="1013"/>
            <ac:picMk id="9" creationId="{47A570EC-62AA-4059-8825-998A4E81B06C}"/>
          </ac:picMkLst>
        </pc:picChg>
      </pc:sldChg>
      <pc:sldChg chg="addSp delSp modSp new mod ord">
        <pc:chgData name="Johansson, Michael (CDC/DDID/NCEZID/DVBD)" userId="e0f35668-ab99-41c0-a4d6-36238e895016" providerId="ADAL" clId="{C9C6918B-CFF5-4C0A-A87F-630DD660406B}" dt="2022-06-07T20:52:00.778" v="1744" actId="20577"/>
        <pc:sldMkLst>
          <pc:docMk/>
          <pc:sldMk cId="1323163222" sldId="1014"/>
        </pc:sldMkLst>
        <pc:spChg chg="mod">
          <ac:chgData name="Johansson, Michael (CDC/DDID/NCEZID/DVBD)" userId="e0f35668-ab99-41c0-a4d6-36238e895016" providerId="ADAL" clId="{C9C6918B-CFF5-4C0A-A87F-630DD660406B}" dt="2022-06-07T20:52:00.778" v="1744" actId="20577"/>
          <ac:spMkLst>
            <pc:docMk/>
            <pc:sldMk cId="1323163222" sldId="1014"/>
            <ac:spMk id="2" creationId="{96B7910B-D0D2-4D53-95CF-DFDA3D907CED}"/>
          </ac:spMkLst>
        </pc:spChg>
        <pc:spChg chg="del">
          <ac:chgData name="Johansson, Michael (CDC/DDID/NCEZID/DVBD)" userId="e0f35668-ab99-41c0-a4d6-36238e895016" providerId="ADAL" clId="{C9C6918B-CFF5-4C0A-A87F-630DD660406B}" dt="2022-06-07T20:29:01.933" v="1596" actId="478"/>
          <ac:spMkLst>
            <pc:docMk/>
            <pc:sldMk cId="1323163222" sldId="1014"/>
            <ac:spMk id="3" creationId="{4A4F5C1F-DCA8-44CE-92C6-3C983EC22073}"/>
          </ac:spMkLst>
        </pc:spChg>
        <pc:picChg chg="add mod">
          <ac:chgData name="Johansson, Michael (CDC/DDID/NCEZID/DVBD)" userId="e0f35668-ab99-41c0-a4d6-36238e895016" providerId="ADAL" clId="{C9C6918B-CFF5-4C0A-A87F-630DD660406B}" dt="2022-06-07T20:29:02.278" v="1597"/>
          <ac:picMkLst>
            <pc:docMk/>
            <pc:sldMk cId="1323163222" sldId="1014"/>
            <ac:picMk id="4" creationId="{337427B7-27C4-4022-A8B2-F7A6C7BAF13F}"/>
          </ac:picMkLst>
        </pc:picChg>
      </pc:sldChg>
      <pc:sldChg chg="addSp modSp new del mod">
        <pc:chgData name="Johansson, Michael (CDC/DDID/NCEZID/DVBD)" userId="e0f35668-ab99-41c0-a4d6-36238e895016" providerId="ADAL" clId="{C9C6918B-CFF5-4C0A-A87F-630DD660406B}" dt="2022-06-08T14:27:28.782" v="2080" actId="47"/>
        <pc:sldMkLst>
          <pc:docMk/>
          <pc:sldMk cId="257168434" sldId="1015"/>
        </pc:sldMkLst>
        <pc:spChg chg="mod">
          <ac:chgData name="Johansson, Michael (CDC/DDID/NCEZID/DVBD)" userId="e0f35668-ab99-41c0-a4d6-36238e895016" providerId="ADAL" clId="{C9C6918B-CFF5-4C0A-A87F-630DD660406B}" dt="2022-06-07T20:39:23.596" v="1655" actId="20577"/>
          <ac:spMkLst>
            <pc:docMk/>
            <pc:sldMk cId="257168434" sldId="1015"/>
            <ac:spMk id="2" creationId="{B8F846AC-A2C7-43B0-94AF-83D10E599C5A}"/>
          </ac:spMkLst>
        </pc:spChg>
        <pc:spChg chg="add">
          <ac:chgData name="Johansson, Michael (CDC/DDID/NCEZID/DVBD)" userId="e0f35668-ab99-41c0-a4d6-36238e895016" providerId="ADAL" clId="{C9C6918B-CFF5-4C0A-A87F-630DD660406B}" dt="2022-06-07T20:43:35.304" v="1660" actId="22"/>
          <ac:spMkLst>
            <pc:docMk/>
            <pc:sldMk cId="257168434" sldId="1015"/>
            <ac:spMk id="7" creationId="{747F0A8D-6BAE-48F2-AA65-8EDB108F89F6}"/>
          </ac:spMkLst>
        </pc:spChg>
        <pc:picChg chg="add mod">
          <ac:chgData name="Johansson, Michael (CDC/DDID/NCEZID/DVBD)" userId="e0f35668-ab99-41c0-a4d6-36238e895016" providerId="ADAL" clId="{C9C6918B-CFF5-4C0A-A87F-630DD660406B}" dt="2022-06-07T20:43:29.798" v="1659" actId="1076"/>
          <ac:picMkLst>
            <pc:docMk/>
            <pc:sldMk cId="257168434" sldId="1015"/>
            <ac:picMk id="5" creationId="{7372AE70-75F9-4E72-9A3B-7E5D0C1F80E9}"/>
          </ac:picMkLst>
        </pc:picChg>
      </pc:sldChg>
      <pc:sldChg chg="addSp modSp new mod">
        <pc:chgData name="Johansson, Michael (CDC/DDID/NCEZID/DVBD)" userId="e0f35668-ab99-41c0-a4d6-36238e895016" providerId="ADAL" clId="{C9C6918B-CFF5-4C0A-A87F-630DD660406B}" dt="2022-06-08T16:46:02.308" v="2594" actId="1076"/>
        <pc:sldMkLst>
          <pc:docMk/>
          <pc:sldMk cId="4194301426" sldId="1016"/>
        </pc:sldMkLst>
        <pc:spChg chg="mod">
          <ac:chgData name="Johansson, Michael (CDC/DDID/NCEZID/DVBD)" userId="e0f35668-ab99-41c0-a4d6-36238e895016" providerId="ADAL" clId="{C9C6918B-CFF5-4C0A-A87F-630DD660406B}" dt="2022-06-08T14:27:25.789" v="2079"/>
          <ac:spMkLst>
            <pc:docMk/>
            <pc:sldMk cId="4194301426" sldId="1016"/>
            <ac:spMk id="2" creationId="{2F36D287-7B8C-48D2-9A2E-9DD575DC988C}"/>
          </ac:spMkLst>
        </pc:spChg>
        <pc:spChg chg="mod">
          <ac:chgData name="Johansson, Michael (CDC/DDID/NCEZID/DVBD)" userId="e0f35668-ab99-41c0-a4d6-36238e895016" providerId="ADAL" clId="{C9C6918B-CFF5-4C0A-A87F-630DD660406B}" dt="2022-06-08T16:17:04.752" v="2415" actId="20577"/>
          <ac:spMkLst>
            <pc:docMk/>
            <pc:sldMk cId="4194301426" sldId="1016"/>
            <ac:spMk id="3" creationId="{5E8790DB-F63D-43B0-A3D0-4E0AD03900BE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46:02.308" v="2594" actId="1076"/>
          <ac:spMkLst>
            <pc:docMk/>
            <pc:sldMk cId="4194301426" sldId="1016"/>
            <ac:spMk id="7" creationId="{E5084873-A0CA-4DDD-9B0A-D30BC4C46571}"/>
          </ac:spMkLst>
        </pc:spChg>
        <pc:picChg chg="add mod">
          <ac:chgData name="Johansson, Michael (CDC/DDID/NCEZID/DVBD)" userId="e0f35668-ab99-41c0-a4d6-36238e895016" providerId="ADAL" clId="{C9C6918B-CFF5-4C0A-A87F-630DD660406B}" dt="2022-06-08T16:08:05.602" v="2181" actId="14100"/>
          <ac:picMkLst>
            <pc:docMk/>
            <pc:sldMk cId="4194301426" sldId="1016"/>
            <ac:picMk id="5" creationId="{0D413A23-6E2B-4F60-A5B1-AD4C946BBA59}"/>
          </ac:picMkLst>
        </pc:picChg>
      </pc:sldChg>
      <pc:sldChg chg="addSp delSp modSp add mod">
        <pc:chgData name="Johansson, Michael (CDC/DDID/NCEZID/DVBD)" userId="e0f35668-ab99-41c0-a4d6-36238e895016" providerId="ADAL" clId="{C9C6918B-CFF5-4C0A-A87F-630DD660406B}" dt="2022-06-08T14:24:30.657" v="2078" actId="1036"/>
        <pc:sldMkLst>
          <pc:docMk/>
          <pc:sldMk cId="4059562035" sldId="1017"/>
        </pc:sldMkLst>
        <pc:spChg chg="mod">
          <ac:chgData name="Johansson, Michael (CDC/DDID/NCEZID/DVBD)" userId="e0f35668-ab99-41c0-a4d6-36238e895016" providerId="ADAL" clId="{C9C6918B-CFF5-4C0A-A87F-630DD660406B}" dt="2022-06-07T21:24:31.013" v="2018" actId="20577"/>
          <ac:spMkLst>
            <pc:docMk/>
            <pc:sldMk cId="4059562035" sldId="1017"/>
            <ac:spMk id="2" creationId="{18429591-1D22-449C-B947-6E7D543AC948}"/>
          </ac:spMkLst>
        </pc:spChg>
        <pc:spChg chg="mod">
          <ac:chgData name="Johansson, Michael (CDC/DDID/NCEZID/DVBD)" userId="e0f35668-ab99-41c0-a4d6-36238e895016" providerId="ADAL" clId="{C9C6918B-CFF5-4C0A-A87F-630DD660406B}" dt="2022-06-08T14:21:41.899" v="2045" actId="20577"/>
          <ac:spMkLst>
            <pc:docMk/>
            <pc:sldMk cId="4059562035" sldId="1017"/>
            <ac:spMk id="3" creationId="{F7172284-819E-452E-A9CD-8EF93508DCA6}"/>
          </ac:spMkLst>
        </pc:spChg>
        <pc:spChg chg="del mod">
          <ac:chgData name="Johansson, Michael (CDC/DDID/NCEZID/DVBD)" userId="e0f35668-ab99-41c0-a4d6-36238e895016" providerId="ADAL" clId="{C9C6918B-CFF5-4C0A-A87F-630DD660406B}" dt="2022-06-07T21:06:29.365" v="1832" actId="478"/>
          <ac:spMkLst>
            <pc:docMk/>
            <pc:sldMk cId="4059562035" sldId="1017"/>
            <ac:spMk id="7" creationId="{EED20F87-5EA5-4844-B4DB-9670B2D4496A}"/>
          </ac:spMkLst>
        </pc:spChg>
        <pc:spChg chg="add mod">
          <ac:chgData name="Johansson, Michael (CDC/DDID/NCEZID/DVBD)" userId="e0f35668-ab99-41c0-a4d6-36238e895016" providerId="ADAL" clId="{C9C6918B-CFF5-4C0A-A87F-630DD660406B}" dt="2022-06-08T14:24:30.657" v="2078" actId="1036"/>
          <ac:spMkLst>
            <pc:docMk/>
            <pc:sldMk cId="4059562035" sldId="1017"/>
            <ac:spMk id="7" creationId="{FD284F98-B084-47E7-9EFF-14DE69AEB7A3}"/>
          </ac:spMkLst>
        </pc:spChg>
        <pc:picChg chg="add del mod">
          <ac:chgData name="Johansson, Michael (CDC/DDID/NCEZID/DVBD)" userId="e0f35668-ab99-41c0-a4d6-36238e895016" providerId="ADAL" clId="{C9C6918B-CFF5-4C0A-A87F-630DD660406B}" dt="2022-06-08T14:22:29.739" v="2049" actId="478"/>
          <ac:picMkLst>
            <pc:docMk/>
            <pc:sldMk cId="4059562035" sldId="1017"/>
            <ac:picMk id="4" creationId="{2B5A0DC1-46F0-4C7C-82C6-0D286D8F81D6}"/>
          </ac:picMkLst>
        </pc:picChg>
        <pc:picChg chg="add mod">
          <ac:chgData name="Johansson, Michael (CDC/DDID/NCEZID/DVBD)" userId="e0f35668-ab99-41c0-a4d6-36238e895016" providerId="ADAL" clId="{C9C6918B-CFF5-4C0A-A87F-630DD660406B}" dt="2022-06-08T14:22:41.046" v="2053" actId="14100"/>
          <ac:picMkLst>
            <pc:docMk/>
            <pc:sldMk cId="4059562035" sldId="1017"/>
            <ac:picMk id="5" creationId="{936B7D68-9853-4DB4-8357-B65D4C4C34B4}"/>
          </ac:picMkLst>
        </pc:picChg>
        <pc:picChg chg="add del mod">
          <ac:chgData name="Johansson, Michael (CDC/DDID/NCEZID/DVBD)" userId="e0f35668-ab99-41c0-a4d6-36238e895016" providerId="ADAL" clId="{C9C6918B-CFF5-4C0A-A87F-630DD660406B}" dt="2022-06-08T14:22:57.126" v="2055" actId="478"/>
          <ac:picMkLst>
            <pc:docMk/>
            <pc:sldMk cId="4059562035" sldId="1017"/>
            <ac:picMk id="6" creationId="{D2E647E7-4D25-4BCE-9E2D-7CC6EC00028D}"/>
          </ac:picMkLst>
        </pc:picChg>
      </pc:sldChg>
      <pc:sldChg chg="new del">
        <pc:chgData name="Johansson, Michael (CDC/DDID/NCEZID/DVBD)" userId="e0f35668-ab99-41c0-a4d6-36238e895016" providerId="ADAL" clId="{C9C6918B-CFF5-4C0A-A87F-630DD660406B}" dt="2022-06-08T16:51:53.024" v="2608" actId="47"/>
        <pc:sldMkLst>
          <pc:docMk/>
          <pc:sldMk cId="3351296021" sldId="1018"/>
        </pc:sldMkLst>
      </pc:sldChg>
      <pc:sldChg chg="addSp delSp modSp new mod">
        <pc:chgData name="Johansson, Michael (CDC/DDID/NCEZID/DVBD)" userId="e0f35668-ab99-41c0-a4d6-36238e895016" providerId="ADAL" clId="{C9C6918B-CFF5-4C0A-A87F-630DD660406B}" dt="2022-06-08T16:53:01.359" v="2613" actId="404"/>
        <pc:sldMkLst>
          <pc:docMk/>
          <pc:sldMk cId="3589429825" sldId="1019"/>
        </pc:sldMkLst>
        <pc:spChg chg="mod">
          <ac:chgData name="Johansson, Michael (CDC/DDID/NCEZID/DVBD)" userId="e0f35668-ab99-41c0-a4d6-36238e895016" providerId="ADAL" clId="{C9C6918B-CFF5-4C0A-A87F-630DD660406B}" dt="2022-06-08T16:42:39.997" v="2538" actId="20577"/>
          <ac:spMkLst>
            <pc:docMk/>
            <pc:sldMk cId="3589429825" sldId="1019"/>
            <ac:spMk id="2" creationId="{6C3F9B00-A6A5-428C-B97F-E1515BB80C84}"/>
          </ac:spMkLst>
        </pc:spChg>
        <pc:spChg chg="del mod">
          <ac:chgData name="Johansson, Michael (CDC/DDID/NCEZID/DVBD)" userId="e0f35668-ab99-41c0-a4d6-36238e895016" providerId="ADAL" clId="{C9C6918B-CFF5-4C0A-A87F-630DD660406B}" dt="2022-06-08T16:41:35.382" v="2501" actId="478"/>
          <ac:spMkLst>
            <pc:docMk/>
            <pc:sldMk cId="3589429825" sldId="1019"/>
            <ac:spMk id="3" creationId="{0138E0AB-2D9A-4273-8599-BF193EE85AD7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41:32.096" v="2500" actId="1076"/>
          <ac:spMkLst>
            <pc:docMk/>
            <pc:sldMk cId="3589429825" sldId="1019"/>
            <ac:spMk id="5" creationId="{7493A067-ADD5-4AAA-A1E4-EAB84790A507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41:32.096" v="2500" actId="1076"/>
          <ac:spMkLst>
            <pc:docMk/>
            <pc:sldMk cId="3589429825" sldId="1019"/>
            <ac:spMk id="6" creationId="{024B575F-C1D2-4CCD-AC09-65387A8BEF59}"/>
          </ac:spMkLst>
        </pc:spChg>
        <pc:spChg chg="add del mod">
          <ac:chgData name="Johansson, Michael (CDC/DDID/NCEZID/DVBD)" userId="e0f35668-ab99-41c0-a4d6-36238e895016" providerId="ADAL" clId="{C9C6918B-CFF5-4C0A-A87F-630DD660406B}" dt="2022-06-08T16:41:41.323" v="2502" actId="478"/>
          <ac:spMkLst>
            <pc:docMk/>
            <pc:sldMk cId="3589429825" sldId="1019"/>
            <ac:spMk id="9" creationId="{FBEB43E1-F337-447F-ACD2-C0600DE120FD}"/>
          </ac:spMkLst>
        </pc:spChg>
        <pc:spChg chg="add mod">
          <ac:chgData name="Johansson, Michael (CDC/DDID/NCEZID/DVBD)" userId="e0f35668-ab99-41c0-a4d6-36238e895016" providerId="ADAL" clId="{C9C6918B-CFF5-4C0A-A87F-630DD660406B}" dt="2022-06-08T16:53:01.359" v="2613" actId="404"/>
          <ac:spMkLst>
            <pc:docMk/>
            <pc:sldMk cId="3589429825" sldId="1019"/>
            <ac:spMk id="10" creationId="{A1F5DCD0-27A9-40B7-BCB6-50073D3EF8A0}"/>
          </ac:spMkLst>
        </pc:spChg>
        <pc:spChg chg="add del">
          <ac:chgData name="Johansson, Michael (CDC/DDID/NCEZID/DVBD)" userId="e0f35668-ab99-41c0-a4d6-36238e895016" providerId="ADAL" clId="{C9C6918B-CFF5-4C0A-A87F-630DD660406B}" dt="2022-06-08T16:42:10.928" v="2505" actId="478"/>
          <ac:spMkLst>
            <pc:docMk/>
            <pc:sldMk cId="3589429825" sldId="1019"/>
            <ac:spMk id="12" creationId="{50A44ABC-ECA3-4161-A977-40AF4E90F767}"/>
          </ac:spMkLst>
        </pc:spChg>
        <pc:picChg chg="add mod">
          <ac:chgData name="Johansson, Michael (CDC/DDID/NCEZID/DVBD)" userId="e0f35668-ab99-41c0-a4d6-36238e895016" providerId="ADAL" clId="{C9C6918B-CFF5-4C0A-A87F-630DD660406B}" dt="2022-06-08T16:41:32.096" v="2500" actId="1076"/>
          <ac:picMkLst>
            <pc:docMk/>
            <pc:sldMk cId="3589429825" sldId="1019"/>
            <ac:picMk id="4" creationId="{D5DF6569-EC89-4C5E-B598-027E25A82C43}"/>
          </ac:picMkLst>
        </pc:picChg>
        <pc:cxnChg chg="add mod">
          <ac:chgData name="Johansson, Michael (CDC/DDID/NCEZID/DVBD)" userId="e0f35668-ab99-41c0-a4d6-36238e895016" providerId="ADAL" clId="{C9C6918B-CFF5-4C0A-A87F-630DD660406B}" dt="2022-06-08T16:41:32.096" v="2500" actId="1076"/>
          <ac:cxnSpMkLst>
            <pc:docMk/>
            <pc:sldMk cId="3589429825" sldId="1019"/>
            <ac:cxnSpMk id="7" creationId="{450D20BF-F228-4C53-9829-CD2ED0C6A398}"/>
          </ac:cxnSpMkLst>
        </pc:cxnChg>
        <pc:cxnChg chg="add mod">
          <ac:chgData name="Johansson, Michael (CDC/DDID/NCEZID/DVBD)" userId="e0f35668-ab99-41c0-a4d6-36238e895016" providerId="ADAL" clId="{C9C6918B-CFF5-4C0A-A87F-630DD660406B}" dt="2022-06-08T16:41:32.096" v="2500" actId="1076"/>
          <ac:cxnSpMkLst>
            <pc:docMk/>
            <pc:sldMk cId="3589429825" sldId="1019"/>
            <ac:cxnSpMk id="8" creationId="{FEE04A80-C79D-4E99-91BF-E16816E0ADB2}"/>
          </ac:cxnSpMkLst>
        </pc:cxnChg>
      </pc:sldChg>
    </pc:docChg>
  </pc:docChgLst>
  <pc:docChgLst>
    <pc:chgData name="Michael Johansson" userId="e0f35668-ab99-41c0-a4d6-36238e895016" providerId="ADAL" clId="{4958C027-B9CA-3F43-9312-1E6E282AB763}"/>
    <pc:docChg chg="undo custSel addSld delSld modSld sldOrd">
      <pc:chgData name="Michael Johansson" userId="e0f35668-ab99-41c0-a4d6-36238e895016" providerId="ADAL" clId="{4958C027-B9CA-3F43-9312-1E6E282AB763}" dt="2022-06-14T15:40:35.165" v="4695" actId="20577"/>
      <pc:docMkLst>
        <pc:docMk/>
      </pc:docMkLst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2503627757" sldId="256"/>
        </pc:sldMkLst>
      </pc:sldChg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720792935" sldId="257"/>
        </pc:sldMkLst>
      </pc:sldChg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2000251055" sldId="258"/>
        </pc:sldMkLst>
      </pc:sldChg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53767845" sldId="259"/>
        </pc:sldMkLst>
      </pc:sldChg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2425055578" sldId="260"/>
        </pc:sldMkLst>
      </pc:sldChg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3949598530" sldId="261"/>
        </pc:sldMkLst>
      </pc:sldChg>
      <pc:sldChg chg="add del">
        <pc:chgData name="Michael Johansson" userId="e0f35668-ab99-41c0-a4d6-36238e895016" providerId="ADAL" clId="{4958C027-B9CA-3F43-9312-1E6E282AB763}" dt="2022-06-13T20:51:24.661" v="285"/>
        <pc:sldMkLst>
          <pc:docMk/>
          <pc:sldMk cId="86301132" sldId="262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1350527146" sldId="327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1107778090" sldId="328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3715945801" sldId="329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2042997679" sldId="330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15015697" sldId="331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1255634245" sldId="332"/>
        </pc:sldMkLst>
      </pc:sldChg>
      <pc:sldChg chg="add del">
        <pc:chgData name="Michael Johansson" userId="e0f35668-ab99-41c0-a4d6-36238e895016" providerId="ADAL" clId="{4958C027-B9CA-3F43-9312-1E6E282AB763}" dt="2022-06-14T02:19:46.263" v="891" actId="2696"/>
        <pc:sldMkLst>
          <pc:docMk/>
          <pc:sldMk cId="373230037" sldId="333"/>
        </pc:sldMkLst>
      </pc:sldChg>
      <pc:sldChg chg="addSp delSp modSp add mod">
        <pc:chgData name="Michael Johansson" userId="e0f35668-ab99-41c0-a4d6-36238e895016" providerId="ADAL" clId="{4958C027-B9CA-3F43-9312-1E6E282AB763}" dt="2022-06-14T03:29:34.458" v="1867"/>
        <pc:sldMkLst>
          <pc:docMk/>
          <pc:sldMk cId="2143320692" sldId="721"/>
        </pc:sldMkLst>
        <pc:spChg chg="add mod">
          <ac:chgData name="Michael Johansson" userId="e0f35668-ab99-41c0-a4d6-36238e895016" providerId="ADAL" clId="{4958C027-B9CA-3F43-9312-1E6E282AB763}" dt="2022-06-14T03:29:34.458" v="1867"/>
          <ac:spMkLst>
            <pc:docMk/>
            <pc:sldMk cId="2143320692" sldId="721"/>
            <ac:spMk id="7" creationId="{603791D0-66D9-6F41-A5F4-A4DA23D41AD3}"/>
          </ac:spMkLst>
        </pc:spChg>
        <pc:spChg chg="del">
          <ac:chgData name="Michael Johansson" userId="e0f35668-ab99-41c0-a4d6-36238e895016" providerId="ADAL" clId="{4958C027-B9CA-3F43-9312-1E6E282AB763}" dt="2022-06-14T03:29:34.214" v="1866" actId="478"/>
          <ac:spMkLst>
            <pc:docMk/>
            <pc:sldMk cId="2143320692" sldId="721"/>
            <ac:spMk id="15" creationId="{00000000-0000-0000-0000-000000000000}"/>
          </ac:spMkLst>
        </pc:spChg>
      </pc:sldChg>
      <pc:sldChg chg="modSp add mod">
        <pc:chgData name="Michael Johansson" userId="e0f35668-ab99-41c0-a4d6-36238e895016" providerId="ADAL" clId="{4958C027-B9CA-3F43-9312-1E6E282AB763}" dt="2022-06-14T03:29:30.511" v="1865" actId="1076"/>
        <pc:sldMkLst>
          <pc:docMk/>
          <pc:sldMk cId="2095988966" sldId="777"/>
        </pc:sldMkLst>
        <pc:spChg chg="mod">
          <ac:chgData name="Michael Johansson" userId="e0f35668-ab99-41c0-a4d6-36238e895016" providerId="ADAL" clId="{4958C027-B9CA-3F43-9312-1E6E282AB763}" dt="2022-06-14T03:29:30.511" v="1865" actId="1076"/>
          <ac:spMkLst>
            <pc:docMk/>
            <pc:sldMk cId="2095988966" sldId="777"/>
            <ac:spMk id="15" creationId="{00000000-0000-0000-0000-000000000000}"/>
          </ac:spMkLst>
        </pc:spChg>
      </pc:sldChg>
      <pc:sldChg chg="addSp delSp modSp add mod">
        <pc:chgData name="Michael Johansson" userId="e0f35668-ab99-41c0-a4d6-36238e895016" providerId="ADAL" clId="{4958C027-B9CA-3F43-9312-1E6E282AB763}" dt="2022-06-14T03:29:38.302" v="1869"/>
        <pc:sldMkLst>
          <pc:docMk/>
          <pc:sldMk cId="1379742342" sldId="778"/>
        </pc:sldMkLst>
        <pc:spChg chg="add mod">
          <ac:chgData name="Michael Johansson" userId="e0f35668-ab99-41c0-a4d6-36238e895016" providerId="ADAL" clId="{4958C027-B9CA-3F43-9312-1E6E282AB763}" dt="2022-06-14T03:29:38.302" v="1869"/>
          <ac:spMkLst>
            <pc:docMk/>
            <pc:sldMk cId="1379742342" sldId="778"/>
            <ac:spMk id="8" creationId="{22473D10-3EB2-0C2D-20BC-FF6D9936FFAB}"/>
          </ac:spMkLst>
        </pc:spChg>
        <pc:spChg chg="del">
          <ac:chgData name="Michael Johansson" userId="e0f35668-ab99-41c0-a4d6-36238e895016" providerId="ADAL" clId="{4958C027-B9CA-3F43-9312-1E6E282AB763}" dt="2022-06-14T03:29:38.062" v="1868" actId="478"/>
          <ac:spMkLst>
            <pc:docMk/>
            <pc:sldMk cId="1379742342" sldId="778"/>
            <ac:spMk id="15" creationId="{00000000-0000-0000-0000-000000000000}"/>
          </ac:spMkLst>
        </pc:spChg>
      </pc:sldChg>
      <pc:sldChg chg="addSp delSp modSp add mod">
        <pc:chgData name="Michael Johansson" userId="e0f35668-ab99-41c0-a4d6-36238e895016" providerId="ADAL" clId="{4958C027-B9CA-3F43-9312-1E6E282AB763}" dt="2022-06-14T03:29:42.661" v="1871"/>
        <pc:sldMkLst>
          <pc:docMk/>
          <pc:sldMk cId="1479758766" sldId="779"/>
        </pc:sldMkLst>
        <pc:spChg chg="add mod">
          <ac:chgData name="Michael Johansson" userId="e0f35668-ab99-41c0-a4d6-36238e895016" providerId="ADAL" clId="{4958C027-B9CA-3F43-9312-1E6E282AB763}" dt="2022-06-14T03:29:42.661" v="1871"/>
          <ac:spMkLst>
            <pc:docMk/>
            <pc:sldMk cId="1479758766" sldId="779"/>
            <ac:spMk id="9" creationId="{BDC168CF-96CC-0928-D431-05BE426C5E4E}"/>
          </ac:spMkLst>
        </pc:spChg>
        <pc:spChg chg="del">
          <ac:chgData name="Michael Johansson" userId="e0f35668-ab99-41c0-a4d6-36238e895016" providerId="ADAL" clId="{4958C027-B9CA-3F43-9312-1E6E282AB763}" dt="2022-06-14T03:29:42.391" v="1870" actId="478"/>
          <ac:spMkLst>
            <pc:docMk/>
            <pc:sldMk cId="1479758766" sldId="779"/>
            <ac:spMk id="15" creationId="{00000000-0000-0000-0000-000000000000}"/>
          </ac:spMkLst>
        </pc:spChg>
      </pc:sldChg>
      <pc:sldChg chg="addSp delSp modSp add mod">
        <pc:chgData name="Michael Johansson" userId="e0f35668-ab99-41c0-a4d6-36238e895016" providerId="ADAL" clId="{4958C027-B9CA-3F43-9312-1E6E282AB763}" dt="2022-06-14T03:30:02.929" v="1874" actId="2711"/>
        <pc:sldMkLst>
          <pc:docMk/>
          <pc:sldMk cId="1990176610" sldId="780"/>
        </pc:sldMkLst>
        <pc:spChg chg="del">
          <ac:chgData name="Michael Johansson" userId="e0f35668-ab99-41c0-a4d6-36238e895016" providerId="ADAL" clId="{4958C027-B9CA-3F43-9312-1E6E282AB763}" dt="2022-06-14T02:20:18.338" v="892" actId="478"/>
          <ac:spMkLst>
            <pc:docMk/>
            <pc:sldMk cId="1990176610" sldId="780"/>
            <ac:spMk id="10" creationId="{BD60F4B6-2D39-A449-8BFB-D090A74CF0D7}"/>
          </ac:spMkLst>
        </pc:spChg>
        <pc:spChg chg="add mod">
          <ac:chgData name="Michael Johansson" userId="e0f35668-ab99-41c0-a4d6-36238e895016" providerId="ADAL" clId="{4958C027-B9CA-3F43-9312-1E6E282AB763}" dt="2022-06-14T03:30:02.929" v="1874" actId="2711"/>
          <ac:spMkLst>
            <pc:docMk/>
            <pc:sldMk cId="1990176610" sldId="780"/>
            <ac:spMk id="11" creationId="{097D4DDE-BB37-C49C-B235-D86498F6768C}"/>
          </ac:spMkLst>
        </pc:spChg>
        <pc:spChg chg="del">
          <ac:chgData name="Michael Johansson" userId="e0f35668-ab99-41c0-a4d6-36238e895016" providerId="ADAL" clId="{4958C027-B9CA-3F43-9312-1E6E282AB763}" dt="2022-06-14T03:29:47.053" v="1872" actId="478"/>
          <ac:spMkLst>
            <pc:docMk/>
            <pc:sldMk cId="1990176610" sldId="780"/>
            <ac:spMk id="15" creationId="{00000000-0000-0000-0000-000000000000}"/>
          </ac:spMkLst>
        </pc:spChg>
      </pc:sldChg>
      <pc:sldChg chg="del">
        <pc:chgData name="Michael Johansson" userId="e0f35668-ab99-41c0-a4d6-36238e895016" providerId="ADAL" clId="{4958C027-B9CA-3F43-9312-1E6E282AB763}" dt="2022-06-13T12:43:59.304" v="170" actId="2696"/>
        <pc:sldMkLst>
          <pc:docMk/>
          <pc:sldMk cId="3204571023" sldId="790"/>
        </pc:sldMkLst>
      </pc:sldChg>
      <pc:sldChg chg="del">
        <pc:chgData name="Michael Johansson" userId="e0f35668-ab99-41c0-a4d6-36238e895016" providerId="ADAL" clId="{4958C027-B9CA-3F43-9312-1E6E282AB763}" dt="2022-06-13T13:28:53.723" v="278" actId="2696"/>
        <pc:sldMkLst>
          <pc:docMk/>
          <pc:sldMk cId="2221013092" sldId="809"/>
        </pc:sldMkLst>
      </pc:sldChg>
      <pc:sldChg chg="modSp del mod">
        <pc:chgData name="Michael Johansson" userId="e0f35668-ab99-41c0-a4d6-36238e895016" providerId="ADAL" clId="{4958C027-B9CA-3F43-9312-1E6E282AB763}" dt="2022-06-14T03:15:41.705" v="1765" actId="2696"/>
        <pc:sldMkLst>
          <pc:docMk/>
          <pc:sldMk cId="1716137318" sldId="849"/>
        </pc:sldMkLst>
        <pc:spChg chg="mod">
          <ac:chgData name="Michael Johansson" userId="e0f35668-ab99-41c0-a4d6-36238e895016" providerId="ADAL" clId="{4958C027-B9CA-3F43-9312-1E6E282AB763}" dt="2022-06-14T03:10:02.410" v="1717" actId="20577"/>
          <ac:spMkLst>
            <pc:docMk/>
            <pc:sldMk cId="1716137318" sldId="849"/>
            <ac:spMk id="2" creationId="{00000000-0000-0000-0000-000000000000}"/>
          </ac:spMkLst>
        </pc:spChg>
      </pc:sldChg>
      <pc:sldChg chg="modSp mod">
        <pc:chgData name="Michael Johansson" userId="e0f35668-ab99-41c0-a4d6-36238e895016" providerId="ADAL" clId="{4958C027-B9CA-3F43-9312-1E6E282AB763}" dt="2022-06-14T03:16:45.960" v="1768" actId="1076"/>
        <pc:sldMkLst>
          <pc:docMk/>
          <pc:sldMk cId="3594190193" sldId="968"/>
        </pc:sldMkLst>
        <pc:spChg chg="mod">
          <ac:chgData name="Michael Johansson" userId="e0f35668-ab99-41c0-a4d6-36238e895016" providerId="ADAL" clId="{4958C027-B9CA-3F43-9312-1E6E282AB763}" dt="2022-06-14T00:05:31.610" v="545" actId="20577"/>
          <ac:spMkLst>
            <pc:docMk/>
            <pc:sldMk cId="3594190193" sldId="968"/>
            <ac:spMk id="2" creationId="{2C0B47AD-6F96-B648-9999-2B35F8C54BA2}"/>
          </ac:spMkLst>
        </pc:spChg>
        <pc:spChg chg="mod">
          <ac:chgData name="Michael Johansson" userId="e0f35668-ab99-41c0-a4d6-36238e895016" providerId="ADAL" clId="{4958C027-B9CA-3F43-9312-1E6E282AB763}" dt="2022-06-14T03:16:45.960" v="1768" actId="1076"/>
          <ac:spMkLst>
            <pc:docMk/>
            <pc:sldMk cId="3594190193" sldId="968"/>
            <ac:spMk id="3" creationId="{C90BDEA1-BEA7-4BC8-8998-ED189DC0FEB3}"/>
          </ac:spMkLst>
        </pc:spChg>
      </pc:sldChg>
      <pc:sldChg chg="ord modNotesTx">
        <pc:chgData name="Michael Johansson" userId="e0f35668-ab99-41c0-a4d6-36238e895016" providerId="ADAL" clId="{4958C027-B9CA-3F43-9312-1E6E282AB763}" dt="2022-06-14T14:35:27.217" v="4306" actId="20577"/>
        <pc:sldMkLst>
          <pc:docMk/>
          <pc:sldMk cId="1988026198" sldId="984"/>
        </pc:sldMkLst>
      </pc:sldChg>
      <pc:sldChg chg="del">
        <pc:chgData name="Michael Johansson" userId="e0f35668-ab99-41c0-a4d6-36238e895016" providerId="ADAL" clId="{4958C027-B9CA-3F43-9312-1E6E282AB763}" dt="2022-06-13T12:43:58.551" v="169" actId="2696"/>
        <pc:sldMkLst>
          <pc:docMk/>
          <pc:sldMk cId="2860937940" sldId="999"/>
        </pc:sldMkLst>
      </pc:sldChg>
      <pc:sldChg chg="del">
        <pc:chgData name="Michael Johansson" userId="e0f35668-ab99-41c0-a4d6-36238e895016" providerId="ADAL" clId="{4958C027-B9CA-3F43-9312-1E6E282AB763}" dt="2022-06-13T13:28:49.273" v="277" actId="2696"/>
        <pc:sldMkLst>
          <pc:docMk/>
          <pc:sldMk cId="2858409684" sldId="1001"/>
        </pc:sldMkLst>
      </pc:sldChg>
      <pc:sldChg chg="del">
        <pc:chgData name="Michael Johansson" userId="e0f35668-ab99-41c0-a4d6-36238e895016" providerId="ADAL" clId="{4958C027-B9CA-3F43-9312-1E6E282AB763}" dt="2022-06-14T03:08:33.914" v="1682" actId="2696"/>
        <pc:sldMkLst>
          <pc:docMk/>
          <pc:sldMk cId="3950513722" sldId="1008"/>
        </pc:sldMkLst>
      </pc:sldChg>
      <pc:sldChg chg="modSp del mod">
        <pc:chgData name="Michael Johansson" userId="e0f35668-ab99-41c0-a4d6-36238e895016" providerId="ADAL" clId="{4958C027-B9CA-3F43-9312-1E6E282AB763}" dt="2022-06-14T03:31:18.020" v="1896" actId="2696"/>
        <pc:sldMkLst>
          <pc:docMk/>
          <pc:sldMk cId="1663403486" sldId="1009"/>
        </pc:sldMkLst>
        <pc:spChg chg="mod">
          <ac:chgData name="Michael Johansson" userId="e0f35668-ab99-41c0-a4d6-36238e895016" providerId="ADAL" clId="{4958C027-B9CA-3F43-9312-1E6E282AB763}" dt="2022-06-14T03:13:13.786" v="1757" actId="20577"/>
          <ac:spMkLst>
            <pc:docMk/>
            <pc:sldMk cId="1663403486" sldId="1009"/>
            <ac:spMk id="7" creationId="{EED20F87-5EA5-4844-B4DB-9670B2D4496A}"/>
          </ac:spMkLst>
        </pc:spChg>
      </pc:sldChg>
      <pc:sldChg chg="del">
        <pc:chgData name="Michael Johansson" userId="e0f35668-ab99-41c0-a4d6-36238e895016" providerId="ADAL" clId="{4958C027-B9CA-3F43-9312-1E6E282AB763}" dt="2022-06-14T02:14:35.865" v="857" actId="2696"/>
        <pc:sldMkLst>
          <pc:docMk/>
          <pc:sldMk cId="204786736" sldId="1010"/>
        </pc:sldMkLst>
      </pc:sldChg>
      <pc:sldChg chg="ord">
        <pc:chgData name="Michael Johansson" userId="e0f35668-ab99-41c0-a4d6-36238e895016" providerId="ADAL" clId="{4958C027-B9CA-3F43-9312-1E6E282AB763}" dt="2022-06-14T03:19:17.079" v="1826" actId="20578"/>
        <pc:sldMkLst>
          <pc:docMk/>
          <pc:sldMk cId="2009106711" sldId="1011"/>
        </pc:sldMkLst>
      </pc:sldChg>
      <pc:sldChg chg="del">
        <pc:chgData name="Michael Johansson" userId="e0f35668-ab99-41c0-a4d6-36238e895016" providerId="ADAL" clId="{4958C027-B9CA-3F43-9312-1E6E282AB763}" dt="2022-06-13T13:29:11.863" v="280" actId="2696"/>
        <pc:sldMkLst>
          <pc:docMk/>
          <pc:sldMk cId="3237612499" sldId="1013"/>
        </pc:sldMkLst>
      </pc:sldChg>
      <pc:sldChg chg="del">
        <pc:chgData name="Michael Johansson" userId="e0f35668-ab99-41c0-a4d6-36238e895016" providerId="ADAL" clId="{4958C027-B9CA-3F43-9312-1E6E282AB763}" dt="2022-06-13T13:28:54.435" v="279" actId="2696"/>
        <pc:sldMkLst>
          <pc:docMk/>
          <pc:sldMk cId="1323163222" sldId="1014"/>
        </pc:sldMkLst>
      </pc:sldChg>
      <pc:sldChg chg="modSp mod ord modNotesTx">
        <pc:chgData name="Michael Johansson" userId="e0f35668-ab99-41c0-a4d6-36238e895016" providerId="ADAL" clId="{4958C027-B9CA-3F43-9312-1E6E282AB763}" dt="2022-06-14T15:31:17.984" v="4596" actId="20577"/>
        <pc:sldMkLst>
          <pc:docMk/>
          <pc:sldMk cId="4194301426" sldId="1016"/>
        </pc:sldMkLst>
        <pc:spChg chg="mod">
          <ac:chgData name="Michael Johansson" userId="e0f35668-ab99-41c0-a4d6-36238e895016" providerId="ADAL" clId="{4958C027-B9CA-3F43-9312-1E6E282AB763}" dt="2022-06-14T03:05:08.387" v="1608" actId="20577"/>
          <ac:spMkLst>
            <pc:docMk/>
            <pc:sldMk cId="4194301426" sldId="1016"/>
            <ac:spMk id="2" creationId="{2F36D287-7B8C-48D2-9A2E-9DD575DC988C}"/>
          </ac:spMkLst>
        </pc:spChg>
        <pc:spChg chg="mod">
          <ac:chgData name="Michael Johansson" userId="e0f35668-ab99-41c0-a4d6-36238e895016" providerId="ADAL" clId="{4958C027-B9CA-3F43-9312-1E6E282AB763}" dt="2022-06-14T03:31:00.599" v="1889" actId="1036"/>
          <ac:spMkLst>
            <pc:docMk/>
            <pc:sldMk cId="4194301426" sldId="1016"/>
            <ac:spMk id="7" creationId="{E5084873-A0CA-4DDD-9B0A-D30BC4C46571}"/>
          </ac:spMkLst>
        </pc:spChg>
      </pc:sldChg>
      <pc:sldChg chg="modSp del mod">
        <pc:chgData name="Michael Johansson" userId="e0f35668-ab99-41c0-a4d6-36238e895016" providerId="ADAL" clId="{4958C027-B9CA-3F43-9312-1E6E282AB763}" dt="2022-06-14T12:26:58.677" v="2525" actId="2696"/>
        <pc:sldMkLst>
          <pc:docMk/>
          <pc:sldMk cId="4059562035" sldId="1017"/>
        </pc:sldMkLst>
        <pc:spChg chg="mod">
          <ac:chgData name="Michael Johansson" userId="e0f35668-ab99-41c0-a4d6-36238e895016" providerId="ADAL" clId="{4958C027-B9CA-3F43-9312-1E6E282AB763}" dt="2022-06-14T03:09:04.366" v="1684" actId="20577"/>
          <ac:spMkLst>
            <pc:docMk/>
            <pc:sldMk cId="4059562035" sldId="1017"/>
            <ac:spMk id="3" creationId="{F7172284-819E-452E-A9CD-8EF93508DCA6}"/>
          </ac:spMkLst>
        </pc:spChg>
      </pc:sldChg>
      <pc:sldChg chg="del ord">
        <pc:chgData name="Michael Johansson" userId="e0f35668-ab99-41c0-a4d6-36238e895016" providerId="ADAL" clId="{4958C027-B9CA-3F43-9312-1E6E282AB763}" dt="2022-06-14T03:18:25.118" v="1795" actId="2696"/>
        <pc:sldMkLst>
          <pc:docMk/>
          <pc:sldMk cId="3589429825" sldId="1019"/>
        </pc:sldMkLst>
      </pc:sldChg>
      <pc:sldChg chg="addSp delSp modSp new mod ord chgLayout">
        <pc:chgData name="Michael Johansson" userId="e0f35668-ab99-41c0-a4d6-36238e895016" providerId="ADAL" clId="{4958C027-B9CA-3F43-9312-1E6E282AB763}" dt="2022-06-14T03:29:12.149" v="1859" actId="404"/>
        <pc:sldMkLst>
          <pc:docMk/>
          <pc:sldMk cId="3869476734" sldId="1020"/>
        </pc:sldMkLst>
        <pc:spChg chg="del">
          <ac:chgData name="Michael Johansson" userId="e0f35668-ab99-41c0-a4d6-36238e895016" providerId="ADAL" clId="{4958C027-B9CA-3F43-9312-1E6E282AB763}" dt="2022-06-14T02:12:25.914" v="803" actId="478"/>
          <ac:spMkLst>
            <pc:docMk/>
            <pc:sldMk cId="3869476734" sldId="1020"/>
            <ac:spMk id="2" creationId="{6CFE59D4-4BAA-6E45-E19A-086E173A1FE1}"/>
          </ac:spMkLst>
        </pc:spChg>
        <pc:spChg chg="del">
          <ac:chgData name="Michael Johansson" userId="e0f35668-ab99-41c0-a4d6-36238e895016" providerId="ADAL" clId="{4958C027-B9CA-3F43-9312-1E6E282AB763}" dt="2022-06-13T12:30:14.648" v="9" actId="478"/>
          <ac:spMkLst>
            <pc:docMk/>
            <pc:sldMk cId="3869476734" sldId="1020"/>
            <ac:spMk id="3" creationId="{DADCD840-91F6-3B88-5911-F405BDAB7316}"/>
          </ac:spMkLst>
        </pc:spChg>
        <pc:spChg chg="add mod">
          <ac:chgData name="Michael Johansson" userId="e0f35668-ab99-41c0-a4d6-36238e895016" providerId="ADAL" clId="{4958C027-B9CA-3F43-9312-1E6E282AB763}" dt="2022-06-14T02:12:43.340" v="805" actId="14100"/>
          <ac:spMkLst>
            <pc:docMk/>
            <pc:sldMk cId="3869476734" sldId="1020"/>
            <ac:spMk id="5" creationId="{8BC652FD-F6A8-4CB9-6EFE-823A5C053442}"/>
          </ac:spMkLst>
        </pc:spChg>
        <pc:spChg chg="add mod">
          <ac:chgData name="Michael Johansson" userId="e0f35668-ab99-41c0-a4d6-36238e895016" providerId="ADAL" clId="{4958C027-B9CA-3F43-9312-1E6E282AB763}" dt="2022-06-14T02:12:57.916" v="810" actId="14100"/>
          <ac:spMkLst>
            <pc:docMk/>
            <pc:sldMk cId="3869476734" sldId="1020"/>
            <ac:spMk id="6" creationId="{F84E3C70-2C22-728A-AD55-4EE0061984A6}"/>
          </ac:spMkLst>
        </pc:spChg>
        <pc:spChg chg="add mod">
          <ac:chgData name="Michael Johansson" userId="e0f35668-ab99-41c0-a4d6-36238e895016" providerId="ADAL" clId="{4958C027-B9CA-3F43-9312-1E6E282AB763}" dt="2022-06-14T02:13:01.667" v="811" actId="14100"/>
          <ac:spMkLst>
            <pc:docMk/>
            <pc:sldMk cId="3869476734" sldId="1020"/>
            <ac:spMk id="7" creationId="{7E85B0C1-2BFD-D5CB-0039-204BA463A529}"/>
          </ac:spMkLst>
        </pc:spChg>
        <pc:spChg chg="add mod">
          <ac:chgData name="Michael Johansson" userId="e0f35668-ab99-41c0-a4d6-36238e895016" providerId="ADAL" clId="{4958C027-B9CA-3F43-9312-1E6E282AB763}" dt="2022-06-14T03:29:12.149" v="1859" actId="404"/>
          <ac:spMkLst>
            <pc:docMk/>
            <pc:sldMk cId="3869476734" sldId="1020"/>
            <ac:spMk id="8" creationId="{AD3183CD-6404-5B68-42CC-83C968EB6E8F}"/>
          </ac:spMkLst>
        </pc:spChg>
        <pc:spChg chg="add mod ord">
          <ac:chgData name="Michael Johansson" userId="e0f35668-ab99-41c0-a4d6-36238e895016" providerId="ADAL" clId="{4958C027-B9CA-3F43-9312-1E6E282AB763}" dt="2022-06-14T02:13:53.080" v="856" actId="20577"/>
          <ac:spMkLst>
            <pc:docMk/>
            <pc:sldMk cId="3869476734" sldId="1020"/>
            <ac:spMk id="9" creationId="{1E8D6ECD-21FC-2E39-00DF-D1AD06A56F8B}"/>
          </ac:spMkLst>
        </pc:spChg>
        <pc:spChg chg="add del mod ord">
          <ac:chgData name="Michael Johansson" userId="e0f35668-ab99-41c0-a4d6-36238e895016" providerId="ADAL" clId="{4958C027-B9CA-3F43-9312-1E6E282AB763}" dt="2022-06-14T02:13:39.680" v="813" actId="478"/>
          <ac:spMkLst>
            <pc:docMk/>
            <pc:sldMk cId="3869476734" sldId="1020"/>
            <ac:spMk id="10" creationId="{0A01D422-30C6-32FD-36BF-DDE342DD0204}"/>
          </ac:spMkLst>
        </pc:spChg>
        <pc:picChg chg="add mod">
          <ac:chgData name="Michael Johansson" userId="e0f35668-ab99-41c0-a4d6-36238e895016" providerId="ADAL" clId="{4958C027-B9CA-3F43-9312-1E6E282AB763}" dt="2022-06-14T02:12:30.851" v="804" actId="1076"/>
          <ac:picMkLst>
            <pc:docMk/>
            <pc:sldMk cId="3869476734" sldId="1020"/>
            <ac:picMk id="4" creationId="{F1EB5AF2-70BF-EB95-6003-09F20E7CB20B}"/>
          </ac:picMkLst>
        </pc:picChg>
      </pc:sldChg>
      <pc:sldChg chg="addSp delSp modSp new mod ord chgLayout">
        <pc:chgData name="Michael Johansson" userId="e0f35668-ab99-41c0-a4d6-36238e895016" providerId="ADAL" clId="{4958C027-B9CA-3F43-9312-1E6E282AB763}" dt="2022-06-14T03:30:51.904" v="1880" actId="1036"/>
        <pc:sldMkLst>
          <pc:docMk/>
          <pc:sldMk cId="3203324268" sldId="1021"/>
        </pc:sldMkLst>
        <pc:spChg chg="del">
          <ac:chgData name="Michael Johansson" userId="e0f35668-ab99-41c0-a4d6-36238e895016" providerId="ADAL" clId="{4958C027-B9CA-3F43-9312-1E6E282AB763}" dt="2022-06-13T12:50:19.068" v="265" actId="478"/>
          <ac:spMkLst>
            <pc:docMk/>
            <pc:sldMk cId="3203324268" sldId="1021"/>
            <ac:spMk id="2" creationId="{18C5CC21-8361-8B82-8EC2-2597C88EDDA6}"/>
          </ac:spMkLst>
        </pc:spChg>
        <pc:spChg chg="del">
          <ac:chgData name="Michael Johansson" userId="e0f35668-ab99-41c0-a4d6-36238e895016" providerId="ADAL" clId="{4958C027-B9CA-3F43-9312-1E6E282AB763}" dt="2022-06-13T12:50:16.966" v="264" actId="478"/>
          <ac:spMkLst>
            <pc:docMk/>
            <pc:sldMk cId="3203324268" sldId="1021"/>
            <ac:spMk id="3" creationId="{3B4A3D6B-AA97-7569-3612-7F9A0118EB79}"/>
          </ac:spMkLst>
        </pc:spChg>
        <pc:spChg chg="add mod">
          <ac:chgData name="Michael Johansson" userId="e0f35668-ab99-41c0-a4d6-36238e895016" providerId="ADAL" clId="{4958C027-B9CA-3F43-9312-1E6E282AB763}" dt="2022-06-14T03:30:51.904" v="1880" actId="1036"/>
          <ac:spMkLst>
            <pc:docMk/>
            <pc:sldMk cId="3203324268" sldId="1021"/>
            <ac:spMk id="5" creationId="{2F4019ED-1DE5-F671-A3B6-6F4070F12077}"/>
          </ac:spMkLst>
        </pc:spChg>
        <pc:spChg chg="add mod ord">
          <ac:chgData name="Michael Johansson" userId="e0f35668-ab99-41c0-a4d6-36238e895016" providerId="ADAL" clId="{4958C027-B9CA-3F43-9312-1E6E282AB763}" dt="2022-06-14T03:04:32.722" v="1600"/>
          <ac:spMkLst>
            <pc:docMk/>
            <pc:sldMk cId="3203324268" sldId="1021"/>
            <ac:spMk id="6" creationId="{1D2ED961-E81D-2E8B-FCDA-65960F9E9312}"/>
          </ac:spMkLst>
        </pc:spChg>
        <pc:spChg chg="add del mod ord">
          <ac:chgData name="Michael Johansson" userId="e0f35668-ab99-41c0-a4d6-36238e895016" providerId="ADAL" clId="{4958C027-B9CA-3F43-9312-1E6E282AB763}" dt="2022-06-14T03:04:34.468" v="1601" actId="478"/>
          <ac:spMkLst>
            <pc:docMk/>
            <pc:sldMk cId="3203324268" sldId="1021"/>
            <ac:spMk id="7" creationId="{240CEBB4-FCCF-50BE-C025-1F1EB440DAB6}"/>
          </ac:spMkLst>
        </pc:spChg>
        <pc:picChg chg="add mod">
          <ac:chgData name="Michael Johansson" userId="e0f35668-ab99-41c0-a4d6-36238e895016" providerId="ADAL" clId="{4958C027-B9CA-3F43-9312-1E6E282AB763}" dt="2022-06-14T03:04:40.914" v="1603" actId="1076"/>
          <ac:picMkLst>
            <pc:docMk/>
            <pc:sldMk cId="3203324268" sldId="1021"/>
            <ac:picMk id="4" creationId="{567992E9-6003-2F26-B622-FAF604D40875}"/>
          </ac:picMkLst>
        </pc:picChg>
      </pc:sldChg>
      <pc:sldChg chg="addSp delSp modSp new mod ord chgLayout">
        <pc:chgData name="Michael Johansson" userId="e0f35668-ab99-41c0-a4d6-36238e895016" providerId="ADAL" clId="{4958C027-B9CA-3F43-9312-1E6E282AB763}" dt="2022-06-14T02:45:38.101" v="1225" actId="20577"/>
        <pc:sldMkLst>
          <pc:docMk/>
          <pc:sldMk cId="1098814792" sldId="1022"/>
        </pc:sldMkLst>
        <pc:spChg chg="del">
          <ac:chgData name="Michael Johansson" userId="e0f35668-ab99-41c0-a4d6-36238e895016" providerId="ADAL" clId="{4958C027-B9CA-3F43-9312-1E6E282AB763}" dt="2022-06-14T02:24:09.227" v="903" actId="478"/>
          <ac:spMkLst>
            <pc:docMk/>
            <pc:sldMk cId="1098814792" sldId="1022"/>
            <ac:spMk id="2" creationId="{44CC15E7-0D95-0491-2EC4-FCE7038B2F50}"/>
          </ac:spMkLst>
        </pc:spChg>
        <pc:spChg chg="del">
          <ac:chgData name="Michael Johansson" userId="e0f35668-ab99-41c0-a4d6-36238e895016" providerId="ADAL" clId="{4958C027-B9CA-3F43-9312-1E6E282AB763}" dt="2022-06-14T02:24:11.759" v="904" actId="478"/>
          <ac:spMkLst>
            <pc:docMk/>
            <pc:sldMk cId="1098814792" sldId="1022"/>
            <ac:spMk id="3" creationId="{5F0C2DF0-0A59-66CE-6B3A-FF24A3EB9C0F}"/>
          </ac:spMkLst>
        </pc:spChg>
        <pc:spChg chg="add mod ord">
          <ac:chgData name="Michael Johansson" userId="e0f35668-ab99-41c0-a4d6-36238e895016" providerId="ADAL" clId="{4958C027-B9CA-3F43-9312-1E6E282AB763}" dt="2022-06-14T02:45:38.101" v="1225" actId="20577"/>
          <ac:spMkLst>
            <pc:docMk/>
            <pc:sldMk cId="1098814792" sldId="1022"/>
            <ac:spMk id="5" creationId="{27CCB069-88D7-23F6-2DE4-8FE33107EDD3}"/>
          </ac:spMkLst>
        </pc:spChg>
        <pc:spChg chg="add del mod ord">
          <ac:chgData name="Michael Johansson" userId="e0f35668-ab99-41c0-a4d6-36238e895016" providerId="ADAL" clId="{4958C027-B9CA-3F43-9312-1E6E282AB763}" dt="2022-06-14T02:24:31.204" v="909" actId="478"/>
          <ac:spMkLst>
            <pc:docMk/>
            <pc:sldMk cId="1098814792" sldId="1022"/>
            <ac:spMk id="6" creationId="{B3E834EA-AB0E-62AA-E824-D6427F638C70}"/>
          </ac:spMkLst>
        </pc:spChg>
        <pc:picChg chg="add mod">
          <ac:chgData name="Michael Johansson" userId="e0f35668-ab99-41c0-a4d6-36238e895016" providerId="ADAL" clId="{4958C027-B9CA-3F43-9312-1E6E282AB763}" dt="2022-06-14T02:24:26.060" v="907" actId="1076"/>
          <ac:picMkLst>
            <pc:docMk/>
            <pc:sldMk cId="1098814792" sldId="1022"/>
            <ac:picMk id="4" creationId="{B3540F0B-543A-1C66-65EF-4FFE26E386FB}"/>
          </ac:picMkLst>
        </pc:picChg>
      </pc:sldChg>
      <pc:sldChg chg="addSp modSp new del mod">
        <pc:chgData name="Michael Johansson" userId="e0f35668-ab99-41c0-a4d6-36238e895016" providerId="ADAL" clId="{4958C027-B9CA-3F43-9312-1E6E282AB763}" dt="2022-06-14T03:06:28.103" v="1613" actId="2696"/>
        <pc:sldMkLst>
          <pc:docMk/>
          <pc:sldMk cId="578312306" sldId="1023"/>
        </pc:sldMkLst>
        <pc:picChg chg="add mod">
          <ac:chgData name="Michael Johansson" userId="e0f35668-ab99-41c0-a4d6-36238e895016" providerId="ADAL" clId="{4958C027-B9CA-3F43-9312-1E6E282AB763}" dt="2022-06-13T13:04:16.126" v="272" actId="14100"/>
          <ac:picMkLst>
            <pc:docMk/>
            <pc:sldMk cId="578312306" sldId="1023"/>
            <ac:picMk id="4" creationId="{83B3FF35-555E-4170-9CFD-1F3F2E750519}"/>
          </ac:picMkLst>
        </pc:picChg>
      </pc:sldChg>
      <pc:sldChg chg="addSp modSp new del">
        <pc:chgData name="Michael Johansson" userId="e0f35668-ab99-41c0-a4d6-36238e895016" providerId="ADAL" clId="{4958C027-B9CA-3F43-9312-1E6E282AB763}" dt="2022-06-14T03:09:13.066" v="1685" actId="2696"/>
        <pc:sldMkLst>
          <pc:docMk/>
          <pc:sldMk cId="2762919931" sldId="1024"/>
        </pc:sldMkLst>
        <pc:picChg chg="add mod">
          <ac:chgData name="Michael Johansson" userId="e0f35668-ab99-41c0-a4d6-36238e895016" providerId="ADAL" clId="{4958C027-B9CA-3F43-9312-1E6E282AB763}" dt="2022-06-13T13:18:48.145" v="274"/>
          <ac:picMkLst>
            <pc:docMk/>
            <pc:sldMk cId="2762919931" sldId="1024"/>
            <ac:picMk id="4" creationId="{BA7BA80B-B298-3924-0E23-023A5498B796}"/>
          </ac:picMkLst>
        </pc:picChg>
      </pc:sldChg>
      <pc:sldChg chg="addSp delSp modSp new mod ord modNotesTx">
        <pc:chgData name="Michael Johansson" userId="e0f35668-ab99-41c0-a4d6-36238e895016" providerId="ADAL" clId="{4958C027-B9CA-3F43-9312-1E6E282AB763}" dt="2022-06-14T13:23:39.027" v="3536" actId="20577"/>
        <pc:sldMkLst>
          <pc:docMk/>
          <pc:sldMk cId="3821886127" sldId="1025"/>
        </pc:sldMkLst>
        <pc:spChg chg="del">
          <ac:chgData name="Michael Johansson" userId="e0f35668-ab99-41c0-a4d6-36238e895016" providerId="ADAL" clId="{4958C027-B9CA-3F43-9312-1E6E282AB763}" dt="2022-06-14T00:48:27.752" v="721" actId="478"/>
          <ac:spMkLst>
            <pc:docMk/>
            <pc:sldMk cId="3821886127" sldId="1025"/>
            <ac:spMk id="2" creationId="{B1066381-334A-C8B6-E13D-08E9AD4E9EE0}"/>
          </ac:spMkLst>
        </pc:spChg>
        <pc:spChg chg="del">
          <ac:chgData name="Michael Johansson" userId="e0f35668-ab99-41c0-a4d6-36238e895016" providerId="ADAL" clId="{4958C027-B9CA-3F43-9312-1E6E282AB763}" dt="2022-06-14T00:48:29.331" v="722" actId="478"/>
          <ac:spMkLst>
            <pc:docMk/>
            <pc:sldMk cId="3821886127" sldId="1025"/>
            <ac:spMk id="3" creationId="{A529261C-78DB-EF52-E912-ACE760979DFC}"/>
          </ac:spMkLst>
        </pc:spChg>
        <pc:spChg chg="add mod">
          <ac:chgData name="Michael Johansson" userId="e0f35668-ab99-41c0-a4d6-36238e895016" providerId="ADAL" clId="{4958C027-B9CA-3F43-9312-1E6E282AB763}" dt="2022-06-14T00:48:18.788" v="718" actId="20577"/>
          <ac:spMkLst>
            <pc:docMk/>
            <pc:sldMk cId="3821886127" sldId="1025"/>
            <ac:spMk id="5" creationId="{9FE56B58-19C6-0392-B54A-5F90EB22E1DE}"/>
          </ac:spMkLst>
        </pc:spChg>
        <pc:picChg chg="add mod">
          <ac:chgData name="Michael Johansson" userId="e0f35668-ab99-41c0-a4d6-36238e895016" providerId="ADAL" clId="{4958C027-B9CA-3F43-9312-1E6E282AB763}" dt="2022-06-14T00:48:36.468" v="727" actId="1036"/>
          <ac:picMkLst>
            <pc:docMk/>
            <pc:sldMk cId="3821886127" sldId="1025"/>
            <ac:picMk id="4" creationId="{DF2B2002-12F3-F8F6-AF19-BDA8228E58BA}"/>
          </ac:picMkLst>
        </pc:picChg>
      </pc:sldChg>
      <pc:sldChg chg="addSp delSp modSp new mod">
        <pc:chgData name="Michael Johansson" userId="e0f35668-ab99-41c0-a4d6-36238e895016" providerId="ADAL" clId="{4958C027-B9CA-3F43-9312-1E6E282AB763}" dt="2022-06-14T03:17:09.590" v="1793" actId="20577"/>
        <pc:sldMkLst>
          <pc:docMk/>
          <pc:sldMk cId="314189288" sldId="1026"/>
        </pc:sldMkLst>
        <pc:spChg chg="mod">
          <ac:chgData name="Michael Johansson" userId="e0f35668-ab99-41c0-a4d6-36238e895016" providerId="ADAL" clId="{4958C027-B9CA-3F43-9312-1E6E282AB763}" dt="2022-06-14T03:17:09.590" v="1793" actId="20577"/>
          <ac:spMkLst>
            <pc:docMk/>
            <pc:sldMk cId="314189288" sldId="1026"/>
            <ac:spMk id="2" creationId="{5210921E-BDF6-9378-3538-864DC0118D73}"/>
          </ac:spMkLst>
        </pc:spChg>
        <pc:spChg chg="mod">
          <ac:chgData name="Michael Johansson" userId="e0f35668-ab99-41c0-a4d6-36238e895016" providerId="ADAL" clId="{4958C027-B9CA-3F43-9312-1E6E282AB763}" dt="2022-06-14T00:51:20.651" v="766" actId="20577"/>
          <ac:spMkLst>
            <pc:docMk/>
            <pc:sldMk cId="314189288" sldId="1026"/>
            <ac:spMk id="3" creationId="{597F135C-1CC6-D204-FAAF-DFB7100BE9AF}"/>
          </ac:spMkLst>
        </pc:spChg>
        <pc:picChg chg="add del mod">
          <ac:chgData name="Michael Johansson" userId="e0f35668-ab99-41c0-a4d6-36238e895016" providerId="ADAL" clId="{4958C027-B9CA-3F43-9312-1E6E282AB763}" dt="2022-06-14T00:43:28.104" v="671" actId="478"/>
          <ac:picMkLst>
            <pc:docMk/>
            <pc:sldMk cId="314189288" sldId="1026"/>
            <ac:picMk id="4" creationId="{4BE41847-80B5-6D9C-7732-C8081F23EAC1}"/>
          </ac:picMkLst>
        </pc:picChg>
      </pc:sldChg>
      <pc:sldChg chg="modSp new del mod">
        <pc:chgData name="Michael Johansson" userId="e0f35668-ab99-41c0-a4d6-36238e895016" providerId="ADAL" clId="{4958C027-B9CA-3F43-9312-1E6E282AB763}" dt="2022-06-14T03:03:54.397" v="1595" actId="2696"/>
        <pc:sldMkLst>
          <pc:docMk/>
          <pc:sldMk cId="4127740478" sldId="1027"/>
        </pc:sldMkLst>
        <pc:spChg chg="mod">
          <ac:chgData name="Michael Johansson" userId="e0f35668-ab99-41c0-a4d6-36238e895016" providerId="ADAL" clId="{4958C027-B9CA-3F43-9312-1E6E282AB763}" dt="2022-06-13T20:54:25.452" v="379" actId="20577"/>
          <ac:spMkLst>
            <pc:docMk/>
            <pc:sldMk cId="4127740478" sldId="1027"/>
            <ac:spMk id="2" creationId="{D0A6A650-6E1E-75D6-86DA-199013A45D81}"/>
          </ac:spMkLst>
        </pc:spChg>
        <pc:spChg chg="mod">
          <ac:chgData name="Michael Johansson" userId="e0f35668-ab99-41c0-a4d6-36238e895016" providerId="ADAL" clId="{4958C027-B9CA-3F43-9312-1E6E282AB763}" dt="2022-06-13T20:54:26.569" v="380"/>
          <ac:spMkLst>
            <pc:docMk/>
            <pc:sldMk cId="4127740478" sldId="1027"/>
            <ac:spMk id="3" creationId="{3353E993-DFAC-AFF4-A3F5-B917BD8FFA47}"/>
          </ac:spMkLst>
        </pc:spChg>
      </pc:sldChg>
      <pc:sldChg chg="modSp new del mod">
        <pc:chgData name="Michael Johansson" userId="e0f35668-ab99-41c0-a4d6-36238e895016" providerId="ADAL" clId="{4958C027-B9CA-3F43-9312-1E6E282AB763}" dt="2022-06-14T02:42:58.105" v="1096" actId="2696"/>
        <pc:sldMkLst>
          <pc:docMk/>
          <pc:sldMk cId="3096170297" sldId="1028"/>
        </pc:sldMkLst>
        <pc:spChg chg="mod">
          <ac:chgData name="Michael Johansson" userId="e0f35668-ab99-41c0-a4d6-36238e895016" providerId="ADAL" clId="{4958C027-B9CA-3F43-9312-1E6E282AB763}" dt="2022-06-13T20:56:05.214" v="482" actId="20577"/>
          <ac:spMkLst>
            <pc:docMk/>
            <pc:sldMk cId="3096170297" sldId="1028"/>
            <ac:spMk id="2" creationId="{EA66D503-C863-B1E3-D66E-FAB7EF223280}"/>
          </ac:spMkLst>
        </pc:spChg>
      </pc:sldChg>
      <pc:sldChg chg="addSp delSp modSp new mod ord modNotesTx">
        <pc:chgData name="Michael Johansson" userId="e0f35668-ab99-41c0-a4d6-36238e895016" providerId="ADAL" clId="{4958C027-B9CA-3F43-9312-1E6E282AB763}" dt="2022-06-14T15:40:35.165" v="4695" actId="20577"/>
        <pc:sldMkLst>
          <pc:docMk/>
          <pc:sldMk cId="3061304018" sldId="1029"/>
        </pc:sldMkLst>
        <pc:spChg chg="del">
          <ac:chgData name="Michael Johansson" userId="e0f35668-ab99-41c0-a4d6-36238e895016" providerId="ADAL" clId="{4958C027-B9CA-3F43-9312-1E6E282AB763}" dt="2022-06-14T02:15:57.654" v="859" actId="478"/>
          <ac:spMkLst>
            <pc:docMk/>
            <pc:sldMk cId="3061304018" sldId="1029"/>
            <ac:spMk id="2" creationId="{C78D5E80-28A0-54EA-9F4B-E2B0358FEE5F}"/>
          </ac:spMkLst>
        </pc:spChg>
        <pc:spChg chg="mod">
          <ac:chgData name="Michael Johansson" userId="e0f35668-ab99-41c0-a4d6-36238e895016" providerId="ADAL" clId="{4958C027-B9CA-3F43-9312-1E6E282AB763}" dt="2022-06-14T14:10:52.562" v="4145"/>
          <ac:spMkLst>
            <pc:docMk/>
            <pc:sldMk cId="3061304018" sldId="1029"/>
            <ac:spMk id="3" creationId="{8CFF1E44-BBB7-B829-0734-C3BDC98278D0}"/>
          </ac:spMkLst>
        </pc:spChg>
        <pc:spChg chg="add mod">
          <ac:chgData name="Michael Johansson" userId="e0f35668-ab99-41c0-a4d6-36238e895016" providerId="ADAL" clId="{4958C027-B9CA-3F43-9312-1E6E282AB763}" dt="2022-06-14T15:40:35.165" v="4695" actId="20577"/>
          <ac:spMkLst>
            <pc:docMk/>
            <pc:sldMk cId="3061304018" sldId="1029"/>
            <ac:spMk id="4" creationId="{7FC49411-BF4C-0236-BA73-59283BF0D50C}"/>
          </ac:spMkLst>
        </pc:spChg>
        <pc:spChg chg="add mod">
          <ac:chgData name="Michael Johansson" userId="e0f35668-ab99-41c0-a4d6-36238e895016" providerId="ADAL" clId="{4958C027-B9CA-3F43-9312-1E6E282AB763}" dt="2022-06-14T03:05:25.450" v="1609" actId="207"/>
          <ac:spMkLst>
            <pc:docMk/>
            <pc:sldMk cId="3061304018" sldId="1029"/>
            <ac:spMk id="5" creationId="{9949D0E1-C0EE-FA34-24BE-57F2A846B5C2}"/>
          </ac:spMkLst>
        </pc:spChg>
        <pc:spChg chg="add mod">
          <ac:chgData name="Michael Johansson" userId="e0f35668-ab99-41c0-a4d6-36238e895016" providerId="ADAL" clId="{4958C027-B9CA-3F43-9312-1E6E282AB763}" dt="2022-06-14T03:05:25.450" v="1609" actId="207"/>
          <ac:spMkLst>
            <pc:docMk/>
            <pc:sldMk cId="3061304018" sldId="1029"/>
            <ac:spMk id="6" creationId="{F9D8EEA7-896C-57E4-829D-9BC99F789531}"/>
          </ac:spMkLst>
        </pc:spChg>
        <pc:picChg chg="add del mod">
          <ac:chgData name="Michael Johansson" userId="e0f35668-ab99-41c0-a4d6-36238e895016" providerId="ADAL" clId="{4958C027-B9CA-3F43-9312-1E6E282AB763}" dt="2022-06-14T14:24:49.816" v="4191" actId="21"/>
          <ac:picMkLst>
            <pc:docMk/>
            <pc:sldMk cId="3061304018" sldId="1029"/>
            <ac:picMk id="7" creationId="{4247CE7E-6B1B-C59A-63ED-707F937AA220}"/>
          </ac:picMkLst>
        </pc:picChg>
      </pc:sldChg>
      <pc:sldChg chg="addSp delSp modSp add del mod ord">
        <pc:chgData name="Michael Johansson" userId="e0f35668-ab99-41c0-a4d6-36238e895016" providerId="ADAL" clId="{4958C027-B9CA-3F43-9312-1E6E282AB763}" dt="2022-06-14T03:19:22.247" v="1827" actId="2696"/>
        <pc:sldMkLst>
          <pc:docMk/>
          <pc:sldMk cId="3770225215" sldId="1030"/>
        </pc:sldMkLst>
        <pc:spChg chg="del">
          <ac:chgData name="Michael Johansson" userId="e0f35668-ab99-41c0-a4d6-36238e895016" providerId="ADAL" clId="{4958C027-B9CA-3F43-9312-1E6E282AB763}" dt="2022-06-14T02:42:31.908" v="1093" actId="478"/>
          <ac:spMkLst>
            <pc:docMk/>
            <pc:sldMk cId="3770225215" sldId="1030"/>
            <ac:spMk id="2" creationId="{C78D5E80-28A0-54EA-9F4B-E2B0358FEE5F}"/>
          </ac:spMkLst>
        </pc:spChg>
        <pc:spChg chg="mod">
          <ac:chgData name="Michael Johansson" userId="e0f35668-ab99-41c0-a4d6-36238e895016" providerId="ADAL" clId="{4958C027-B9CA-3F43-9312-1E6E282AB763}" dt="2022-06-14T03:08:05.284" v="1681" actId="20577"/>
          <ac:spMkLst>
            <pc:docMk/>
            <pc:sldMk cId="3770225215" sldId="1030"/>
            <ac:spMk id="3" creationId="{8CFF1E44-BBB7-B829-0734-C3BDC98278D0}"/>
          </ac:spMkLst>
        </pc:spChg>
        <pc:spChg chg="mod">
          <ac:chgData name="Michael Johansson" userId="e0f35668-ab99-41c0-a4d6-36238e895016" providerId="ADAL" clId="{4958C027-B9CA-3F43-9312-1E6E282AB763}" dt="2022-06-13T20:58:04.283" v="495"/>
          <ac:spMkLst>
            <pc:docMk/>
            <pc:sldMk cId="3770225215" sldId="1030"/>
            <ac:spMk id="4" creationId="{7FC49411-BF4C-0236-BA73-59283BF0D50C}"/>
          </ac:spMkLst>
        </pc:spChg>
        <pc:spChg chg="add mod">
          <ac:chgData name="Michael Johansson" userId="e0f35668-ab99-41c0-a4d6-36238e895016" providerId="ADAL" clId="{4958C027-B9CA-3F43-9312-1E6E282AB763}" dt="2022-06-14T02:42:40.245" v="1094"/>
          <ac:spMkLst>
            <pc:docMk/>
            <pc:sldMk cId="3770225215" sldId="1030"/>
            <ac:spMk id="5" creationId="{4FBA6D2C-EE76-E256-FC5E-D58EC73A3082}"/>
          </ac:spMkLst>
        </pc:spChg>
        <pc:spChg chg="add mod">
          <ac:chgData name="Michael Johansson" userId="e0f35668-ab99-41c0-a4d6-36238e895016" providerId="ADAL" clId="{4958C027-B9CA-3F43-9312-1E6E282AB763}" dt="2022-06-14T02:42:40.245" v="1094"/>
          <ac:spMkLst>
            <pc:docMk/>
            <pc:sldMk cId="3770225215" sldId="1030"/>
            <ac:spMk id="6" creationId="{92A7E067-1FBC-261F-05D6-F93EA88296F1}"/>
          </ac:spMkLst>
        </pc:spChg>
      </pc:sldChg>
      <pc:sldChg chg="addSp modSp new mod">
        <pc:chgData name="Michael Johansson" userId="e0f35668-ab99-41c0-a4d6-36238e895016" providerId="ADAL" clId="{4958C027-B9CA-3F43-9312-1E6E282AB763}" dt="2022-06-14T13:20:22.935" v="3361" actId="20577"/>
        <pc:sldMkLst>
          <pc:docMk/>
          <pc:sldMk cId="2860477947" sldId="1031"/>
        </pc:sldMkLst>
        <pc:spChg chg="mod">
          <ac:chgData name="Michael Johansson" userId="e0f35668-ab99-41c0-a4d6-36238e895016" providerId="ADAL" clId="{4958C027-B9CA-3F43-9312-1E6E282AB763}" dt="2022-06-14T03:06:17.144" v="1612" actId="20577"/>
          <ac:spMkLst>
            <pc:docMk/>
            <pc:sldMk cId="2860477947" sldId="1031"/>
            <ac:spMk id="2" creationId="{4A81CF89-E608-0548-5322-7C6109636448}"/>
          </ac:spMkLst>
        </pc:spChg>
        <pc:spChg chg="mod">
          <ac:chgData name="Michael Johansson" userId="e0f35668-ab99-41c0-a4d6-36238e895016" providerId="ADAL" clId="{4958C027-B9CA-3F43-9312-1E6E282AB763}" dt="2022-06-14T13:20:22.935" v="3361" actId="20577"/>
          <ac:spMkLst>
            <pc:docMk/>
            <pc:sldMk cId="2860477947" sldId="1031"/>
            <ac:spMk id="3" creationId="{19EA814D-03DD-DCF8-724C-DCF2ABD5BF2D}"/>
          </ac:spMkLst>
        </pc:spChg>
        <pc:spChg chg="add mod">
          <ac:chgData name="Michael Johansson" userId="e0f35668-ab99-41c0-a4d6-36238e895016" providerId="ADAL" clId="{4958C027-B9CA-3F43-9312-1E6E282AB763}" dt="2022-06-14T13:19:13.204" v="3348" actId="1037"/>
          <ac:spMkLst>
            <pc:docMk/>
            <pc:sldMk cId="2860477947" sldId="1031"/>
            <ac:spMk id="6" creationId="{BCD622F5-3520-30EB-573F-6B8F4A5C5AA4}"/>
          </ac:spMkLst>
        </pc:spChg>
        <pc:picChg chg="add mod">
          <ac:chgData name="Michael Johansson" userId="e0f35668-ab99-41c0-a4d6-36238e895016" providerId="ADAL" clId="{4958C027-B9CA-3F43-9312-1E6E282AB763}" dt="2022-06-14T13:18:30.482" v="3328" actId="1076"/>
          <ac:picMkLst>
            <pc:docMk/>
            <pc:sldMk cId="2860477947" sldId="1031"/>
            <ac:picMk id="4" creationId="{950D4FCD-1631-822B-8340-41A4E9E6DD83}"/>
          </ac:picMkLst>
        </pc:picChg>
      </pc:sldChg>
      <pc:sldChg chg="modSp new del mod">
        <pc:chgData name="Michael Johansson" userId="e0f35668-ab99-41c0-a4d6-36238e895016" providerId="ADAL" clId="{4958C027-B9CA-3F43-9312-1E6E282AB763}" dt="2022-06-14T03:02:55.479" v="1592" actId="2696"/>
        <pc:sldMkLst>
          <pc:docMk/>
          <pc:sldMk cId="1462414588" sldId="1032"/>
        </pc:sldMkLst>
        <pc:spChg chg="mod">
          <ac:chgData name="Michael Johansson" userId="e0f35668-ab99-41c0-a4d6-36238e895016" providerId="ADAL" clId="{4958C027-B9CA-3F43-9312-1E6E282AB763}" dt="2022-06-13T20:59:10.781" v="525" actId="20577"/>
          <ac:spMkLst>
            <pc:docMk/>
            <pc:sldMk cId="1462414588" sldId="1032"/>
            <ac:spMk id="2" creationId="{5A76B99D-FB44-8142-7587-9A4D76AC647F}"/>
          </ac:spMkLst>
        </pc:spChg>
      </pc:sldChg>
      <pc:sldChg chg="addSp delSp modSp new del mod">
        <pc:chgData name="Michael Johansson" userId="e0f35668-ab99-41c0-a4d6-36238e895016" providerId="ADAL" clId="{4958C027-B9CA-3F43-9312-1E6E282AB763}" dt="2022-06-14T03:03:13.895" v="1593" actId="2696"/>
        <pc:sldMkLst>
          <pc:docMk/>
          <pc:sldMk cId="3739919790" sldId="1033"/>
        </pc:sldMkLst>
        <pc:spChg chg="mod">
          <ac:chgData name="Michael Johansson" userId="e0f35668-ab99-41c0-a4d6-36238e895016" providerId="ADAL" clId="{4958C027-B9CA-3F43-9312-1E6E282AB763}" dt="2022-06-13T20:59:33.709" v="527"/>
          <ac:spMkLst>
            <pc:docMk/>
            <pc:sldMk cId="3739919790" sldId="1033"/>
            <ac:spMk id="3" creationId="{3E53B8F6-7E17-BB3E-DB0F-D3A8E5E9DE17}"/>
          </ac:spMkLst>
        </pc:spChg>
        <pc:spChg chg="add del">
          <ac:chgData name="Michael Johansson" userId="e0f35668-ab99-41c0-a4d6-36238e895016" providerId="ADAL" clId="{4958C027-B9CA-3F43-9312-1E6E282AB763}" dt="2022-06-13T20:59:50.683" v="529" actId="22"/>
          <ac:spMkLst>
            <pc:docMk/>
            <pc:sldMk cId="3739919790" sldId="1033"/>
            <ac:spMk id="5" creationId="{66E05C70-3682-8067-9B10-6C344911635D}"/>
          </ac:spMkLst>
        </pc:spChg>
      </pc:sldChg>
      <pc:sldChg chg="modSp new del">
        <pc:chgData name="Michael Johansson" userId="e0f35668-ab99-41c0-a4d6-36238e895016" providerId="ADAL" clId="{4958C027-B9CA-3F43-9312-1E6E282AB763}" dt="2022-06-14T03:03:22.608" v="1594" actId="2696"/>
        <pc:sldMkLst>
          <pc:docMk/>
          <pc:sldMk cId="3440324205" sldId="1034"/>
        </pc:sldMkLst>
        <pc:spChg chg="mod">
          <ac:chgData name="Michael Johansson" userId="e0f35668-ab99-41c0-a4d6-36238e895016" providerId="ADAL" clId="{4958C027-B9CA-3F43-9312-1E6E282AB763}" dt="2022-06-13T20:59:53.820" v="531"/>
          <ac:spMkLst>
            <pc:docMk/>
            <pc:sldMk cId="3440324205" sldId="1034"/>
            <ac:spMk id="2" creationId="{8343D422-966B-5900-E5CC-C21F2E951B73}"/>
          </ac:spMkLst>
        </pc:spChg>
      </pc:sldChg>
      <pc:sldChg chg="addSp delSp modSp new mod modNotesTx">
        <pc:chgData name="Michael Johansson" userId="e0f35668-ab99-41c0-a4d6-36238e895016" providerId="ADAL" clId="{4958C027-B9CA-3F43-9312-1E6E282AB763}" dt="2022-06-14T13:23:33.492" v="3524" actId="20577"/>
        <pc:sldMkLst>
          <pc:docMk/>
          <pc:sldMk cId="1595283855" sldId="1035"/>
        </pc:sldMkLst>
        <pc:spChg chg="del">
          <ac:chgData name="Michael Johansson" userId="e0f35668-ab99-41c0-a4d6-36238e895016" providerId="ADAL" clId="{4958C027-B9CA-3F43-9312-1E6E282AB763}" dt="2022-06-14T00:43:18.488" v="667" actId="478"/>
          <ac:spMkLst>
            <pc:docMk/>
            <pc:sldMk cId="1595283855" sldId="1035"/>
            <ac:spMk id="2" creationId="{3B46F37F-A84F-F694-59C6-94856002EC2F}"/>
          </ac:spMkLst>
        </pc:spChg>
        <pc:spChg chg="del">
          <ac:chgData name="Michael Johansson" userId="e0f35668-ab99-41c0-a4d6-36238e895016" providerId="ADAL" clId="{4958C027-B9CA-3F43-9312-1E6E282AB763}" dt="2022-06-14T00:43:16.636" v="666" actId="478"/>
          <ac:spMkLst>
            <pc:docMk/>
            <pc:sldMk cId="1595283855" sldId="1035"/>
            <ac:spMk id="3" creationId="{8979523D-FC5E-0F1D-B2F4-2F833BC48814}"/>
          </ac:spMkLst>
        </pc:spChg>
        <pc:spChg chg="add mod">
          <ac:chgData name="Michael Johansson" userId="e0f35668-ab99-41c0-a4d6-36238e895016" providerId="ADAL" clId="{4958C027-B9CA-3F43-9312-1E6E282AB763}" dt="2022-06-14T02:32:54.694" v="1047" actId="14100"/>
          <ac:spMkLst>
            <pc:docMk/>
            <pc:sldMk cId="1595283855" sldId="1035"/>
            <ac:spMk id="7" creationId="{AE41A344-E96D-6C01-B07F-0DC88D0E8FFB}"/>
          </ac:spMkLst>
        </pc:spChg>
        <pc:picChg chg="add del mod modCrop">
          <ac:chgData name="Michael Johansson" userId="e0f35668-ab99-41c0-a4d6-36238e895016" providerId="ADAL" clId="{4958C027-B9CA-3F43-9312-1E6E282AB763}" dt="2022-06-14T02:32:58.180" v="1048" actId="1076"/>
          <ac:picMkLst>
            <pc:docMk/>
            <pc:sldMk cId="1595283855" sldId="1035"/>
            <ac:picMk id="4" creationId="{40513DD0-E2A7-323A-7BA7-6E7D8739EDDF}"/>
          </ac:picMkLst>
        </pc:picChg>
        <pc:picChg chg="add del mod">
          <ac:chgData name="Michael Johansson" userId="e0f35668-ab99-41c0-a4d6-36238e895016" providerId="ADAL" clId="{4958C027-B9CA-3F43-9312-1E6E282AB763}" dt="2022-06-14T00:50:01.343" v="735"/>
          <ac:picMkLst>
            <pc:docMk/>
            <pc:sldMk cId="1595283855" sldId="1035"/>
            <ac:picMk id="1026" creationId="{76C970AD-6944-F411-5047-88DBB37C67A6}"/>
          </ac:picMkLst>
        </pc:picChg>
      </pc:sldChg>
      <pc:sldChg chg="addSp delSp modSp new mod ord modNotesTx">
        <pc:chgData name="Michael Johansson" userId="e0f35668-ab99-41c0-a4d6-36238e895016" providerId="ADAL" clId="{4958C027-B9CA-3F43-9312-1E6E282AB763}" dt="2022-06-14T13:23:26.873" v="3501" actId="20577"/>
        <pc:sldMkLst>
          <pc:docMk/>
          <pc:sldMk cId="1799293414" sldId="1036"/>
        </pc:sldMkLst>
        <pc:spChg chg="del">
          <ac:chgData name="Michael Johansson" userId="e0f35668-ab99-41c0-a4d6-36238e895016" providerId="ADAL" clId="{4958C027-B9CA-3F43-9312-1E6E282AB763}" dt="2022-06-14T00:41:22.576" v="595" actId="478"/>
          <ac:spMkLst>
            <pc:docMk/>
            <pc:sldMk cId="1799293414" sldId="1036"/>
            <ac:spMk id="2" creationId="{E687C918-5136-76F8-0908-BB90942A6F99}"/>
          </ac:spMkLst>
        </pc:spChg>
        <pc:spChg chg="del">
          <ac:chgData name="Michael Johansson" userId="e0f35668-ab99-41c0-a4d6-36238e895016" providerId="ADAL" clId="{4958C027-B9CA-3F43-9312-1E6E282AB763}" dt="2022-06-14T00:41:20.592" v="594" actId="478"/>
          <ac:spMkLst>
            <pc:docMk/>
            <pc:sldMk cId="1799293414" sldId="1036"/>
            <ac:spMk id="3" creationId="{5A5261B8-7C65-8C28-5ED0-641A751740F2}"/>
          </ac:spMkLst>
        </pc:spChg>
        <pc:spChg chg="add mod">
          <ac:chgData name="Michael Johansson" userId="e0f35668-ab99-41c0-a4d6-36238e895016" providerId="ADAL" clId="{4958C027-B9CA-3F43-9312-1E6E282AB763}" dt="2022-06-14T00:41:52.797" v="601" actId="1036"/>
          <ac:spMkLst>
            <pc:docMk/>
            <pc:sldMk cId="1799293414" sldId="1036"/>
            <ac:spMk id="9" creationId="{12BE2F24-2CB1-07CD-4011-43CF0AF8516C}"/>
          </ac:spMkLst>
        </pc:spChg>
        <pc:spChg chg="add mod">
          <ac:chgData name="Michael Johansson" userId="e0f35668-ab99-41c0-a4d6-36238e895016" providerId="ADAL" clId="{4958C027-B9CA-3F43-9312-1E6E282AB763}" dt="2022-06-14T00:46:27.549" v="703" actId="1076"/>
          <ac:spMkLst>
            <pc:docMk/>
            <pc:sldMk cId="1799293414" sldId="1036"/>
            <ac:spMk id="10" creationId="{786E1A51-18FC-EBE8-C9C2-BE1B9959137F}"/>
          </ac:spMkLst>
        </pc:spChg>
        <pc:spChg chg="add mod">
          <ac:chgData name="Michael Johansson" userId="e0f35668-ab99-41c0-a4d6-36238e895016" providerId="ADAL" clId="{4958C027-B9CA-3F43-9312-1E6E282AB763}" dt="2022-06-14T00:46:34.049" v="706" actId="1076"/>
          <ac:spMkLst>
            <pc:docMk/>
            <pc:sldMk cId="1799293414" sldId="1036"/>
            <ac:spMk id="11" creationId="{A1E692E0-8FC4-06B1-CF78-BF82176611D6}"/>
          </ac:spMkLst>
        </pc:spChg>
        <pc:spChg chg="add mod">
          <ac:chgData name="Michael Johansson" userId="e0f35668-ab99-41c0-a4d6-36238e895016" providerId="ADAL" clId="{4958C027-B9CA-3F43-9312-1E6E282AB763}" dt="2022-06-14T00:42:47.686" v="659" actId="404"/>
          <ac:spMkLst>
            <pc:docMk/>
            <pc:sldMk cId="1799293414" sldId="1036"/>
            <ac:spMk id="12" creationId="{ABE61729-5B17-505D-8DE1-F8389820EB63}"/>
          </ac:spMkLst>
        </pc:spChg>
        <pc:spChg chg="add mod">
          <ac:chgData name="Michael Johansson" userId="e0f35668-ab99-41c0-a4d6-36238e895016" providerId="ADAL" clId="{4958C027-B9CA-3F43-9312-1E6E282AB763}" dt="2022-06-14T00:42:56.730" v="665" actId="20577"/>
          <ac:spMkLst>
            <pc:docMk/>
            <pc:sldMk cId="1799293414" sldId="1036"/>
            <ac:spMk id="13" creationId="{D64A41C6-7F3D-416C-44FE-9F0CAE63E540}"/>
          </ac:spMkLst>
        </pc:spChg>
        <pc:spChg chg="add del mod">
          <ac:chgData name="Michael Johansson" userId="e0f35668-ab99-41c0-a4d6-36238e895016" providerId="ADAL" clId="{4958C027-B9CA-3F43-9312-1E6E282AB763}" dt="2022-06-14T00:42:50.948" v="662" actId="478"/>
          <ac:spMkLst>
            <pc:docMk/>
            <pc:sldMk cId="1799293414" sldId="1036"/>
            <ac:spMk id="14" creationId="{FA6851E6-5511-9B87-C352-E642D91CCE1D}"/>
          </ac:spMkLst>
        </pc:spChg>
        <pc:picChg chg="add mod modCrop">
          <ac:chgData name="Michael Johansson" userId="e0f35668-ab99-41c0-a4d6-36238e895016" providerId="ADAL" clId="{4958C027-B9CA-3F43-9312-1E6E282AB763}" dt="2022-06-14T00:41:07.583" v="593" actId="1038"/>
          <ac:picMkLst>
            <pc:docMk/>
            <pc:sldMk cId="1799293414" sldId="1036"/>
            <ac:picMk id="5" creationId="{2D41385F-D585-8B8F-AF15-CDD89F9E13BC}"/>
          </ac:picMkLst>
        </pc:picChg>
        <pc:picChg chg="add mod modCrop">
          <ac:chgData name="Michael Johansson" userId="e0f35668-ab99-41c0-a4d6-36238e895016" providerId="ADAL" clId="{4958C027-B9CA-3F43-9312-1E6E282AB763}" dt="2022-06-14T00:40:54.348" v="586" actId="1076"/>
          <ac:picMkLst>
            <pc:docMk/>
            <pc:sldMk cId="1799293414" sldId="1036"/>
            <ac:picMk id="7" creationId="{7C1658B4-092C-7867-40C8-571CD79A930C}"/>
          </ac:picMkLst>
        </pc:picChg>
      </pc:sldChg>
      <pc:sldChg chg="addSp delSp modSp new mod ord modNotesTx">
        <pc:chgData name="Michael Johansson" userId="e0f35668-ab99-41c0-a4d6-36238e895016" providerId="ADAL" clId="{4958C027-B9CA-3F43-9312-1E6E282AB763}" dt="2022-06-14T15:37:31.730" v="4685" actId="20577"/>
        <pc:sldMkLst>
          <pc:docMk/>
          <pc:sldMk cId="2655066601" sldId="1037"/>
        </pc:sldMkLst>
        <pc:spChg chg="mod">
          <ac:chgData name="Michael Johansson" userId="e0f35668-ab99-41c0-a4d6-36238e895016" providerId="ADAL" clId="{4958C027-B9CA-3F43-9312-1E6E282AB763}" dt="2022-06-14T02:54:30.367" v="1327" actId="20577"/>
          <ac:spMkLst>
            <pc:docMk/>
            <pc:sldMk cId="2655066601" sldId="1037"/>
            <ac:spMk id="2" creationId="{9687933C-0D10-E618-25BA-12C2B679C76B}"/>
          </ac:spMkLst>
        </pc:spChg>
        <pc:spChg chg="del">
          <ac:chgData name="Michael Johansson" userId="e0f35668-ab99-41c0-a4d6-36238e895016" providerId="ADAL" clId="{4958C027-B9CA-3F43-9312-1E6E282AB763}" dt="2022-06-14T02:53:55.580" v="1315" actId="478"/>
          <ac:spMkLst>
            <pc:docMk/>
            <pc:sldMk cId="2655066601" sldId="1037"/>
            <ac:spMk id="3" creationId="{01467A85-7F70-8087-605F-2850AADC6856}"/>
          </ac:spMkLst>
        </pc:spChg>
        <pc:spChg chg="add mod">
          <ac:chgData name="Michael Johansson" userId="e0f35668-ab99-41c0-a4d6-36238e895016" providerId="ADAL" clId="{4958C027-B9CA-3F43-9312-1E6E282AB763}" dt="2022-06-14T02:53:56.035" v="1316"/>
          <ac:spMkLst>
            <pc:docMk/>
            <pc:sldMk cId="2655066601" sldId="1037"/>
            <ac:spMk id="5" creationId="{27172080-B4DB-D9E6-974D-B991D7468DEF}"/>
          </ac:spMkLst>
        </pc:spChg>
        <pc:spChg chg="add mod">
          <ac:chgData name="Michael Johansson" userId="e0f35668-ab99-41c0-a4d6-36238e895016" providerId="ADAL" clId="{4958C027-B9CA-3F43-9312-1E6E282AB763}" dt="2022-06-14T02:53:56.035" v="1316"/>
          <ac:spMkLst>
            <pc:docMk/>
            <pc:sldMk cId="2655066601" sldId="1037"/>
            <ac:spMk id="6" creationId="{25BF8A9D-F32C-68C0-7875-E9FF0AFA734D}"/>
          </ac:spMkLst>
        </pc:spChg>
        <pc:spChg chg="add mod">
          <ac:chgData name="Michael Johansson" userId="e0f35668-ab99-41c0-a4d6-36238e895016" providerId="ADAL" clId="{4958C027-B9CA-3F43-9312-1E6E282AB763}" dt="2022-06-14T02:53:56.035" v="1316"/>
          <ac:spMkLst>
            <pc:docMk/>
            <pc:sldMk cId="2655066601" sldId="1037"/>
            <ac:spMk id="7" creationId="{1E1273B1-E159-A5D0-D92B-560AA6490683}"/>
          </ac:spMkLst>
        </pc:spChg>
        <pc:spChg chg="add mod">
          <ac:chgData name="Michael Johansson" userId="e0f35668-ab99-41c0-a4d6-36238e895016" providerId="ADAL" clId="{4958C027-B9CA-3F43-9312-1E6E282AB763}" dt="2022-06-14T02:53:56.035" v="1316"/>
          <ac:spMkLst>
            <pc:docMk/>
            <pc:sldMk cId="2655066601" sldId="1037"/>
            <ac:spMk id="8" creationId="{8006F711-8F75-16D1-6C2E-53B814B3C195}"/>
          </ac:spMkLst>
        </pc:spChg>
        <pc:spChg chg="add mod">
          <ac:chgData name="Michael Johansson" userId="e0f35668-ab99-41c0-a4d6-36238e895016" providerId="ADAL" clId="{4958C027-B9CA-3F43-9312-1E6E282AB763}" dt="2022-06-14T02:53:56.035" v="1316"/>
          <ac:spMkLst>
            <pc:docMk/>
            <pc:sldMk cId="2655066601" sldId="1037"/>
            <ac:spMk id="9" creationId="{A96081C4-A36A-3DBA-8A52-CCFB8D276476}"/>
          </ac:spMkLst>
        </pc:spChg>
        <pc:picChg chg="add mod">
          <ac:chgData name="Michael Johansson" userId="e0f35668-ab99-41c0-a4d6-36238e895016" providerId="ADAL" clId="{4958C027-B9CA-3F43-9312-1E6E282AB763}" dt="2022-06-14T02:53:56.035" v="1316"/>
          <ac:picMkLst>
            <pc:docMk/>
            <pc:sldMk cId="2655066601" sldId="1037"/>
            <ac:picMk id="4" creationId="{717CF2DC-B5EA-BC7D-87BA-06B5860982D3}"/>
          </ac:picMkLst>
        </pc:picChg>
      </pc:sldChg>
      <pc:sldChg chg="addSp delSp modSp new mod modNotesTx">
        <pc:chgData name="Michael Johansson" userId="e0f35668-ab99-41c0-a4d6-36238e895016" providerId="ADAL" clId="{4958C027-B9CA-3F43-9312-1E6E282AB763}" dt="2022-06-14T13:26:43.406" v="3555" actId="20577"/>
        <pc:sldMkLst>
          <pc:docMk/>
          <pc:sldMk cId="1570289107" sldId="1038"/>
        </pc:sldMkLst>
        <pc:spChg chg="del">
          <ac:chgData name="Michael Johansson" userId="e0f35668-ab99-41c0-a4d6-36238e895016" providerId="ADAL" clId="{4958C027-B9CA-3F43-9312-1E6E282AB763}" dt="2022-06-14T02:02:09.941" v="771" actId="478"/>
          <ac:spMkLst>
            <pc:docMk/>
            <pc:sldMk cId="1570289107" sldId="1038"/>
            <ac:spMk id="2" creationId="{0867254D-2DD8-2CA4-3261-CF1D6BF2AA43}"/>
          </ac:spMkLst>
        </pc:spChg>
        <pc:spChg chg="del">
          <ac:chgData name="Michael Johansson" userId="e0f35668-ab99-41c0-a4d6-36238e895016" providerId="ADAL" clId="{4958C027-B9CA-3F43-9312-1E6E282AB763}" dt="2022-06-14T02:02:11.407" v="772" actId="478"/>
          <ac:spMkLst>
            <pc:docMk/>
            <pc:sldMk cId="1570289107" sldId="1038"/>
            <ac:spMk id="3" creationId="{FC603A56-ED7E-E0FC-422B-8709D0F91EA2}"/>
          </ac:spMkLst>
        </pc:spChg>
        <pc:spChg chg="add mod">
          <ac:chgData name="Michael Johansson" userId="e0f35668-ab99-41c0-a4d6-36238e895016" providerId="ADAL" clId="{4958C027-B9CA-3F43-9312-1E6E282AB763}" dt="2022-06-14T02:02:43.086" v="801" actId="1076"/>
          <ac:spMkLst>
            <pc:docMk/>
            <pc:sldMk cId="1570289107" sldId="1038"/>
            <ac:spMk id="4" creationId="{8C701C40-C2AA-AA00-6405-A7F21C7F002D}"/>
          </ac:spMkLst>
        </pc:spChg>
        <pc:picChg chg="add mod">
          <ac:chgData name="Michael Johansson" userId="e0f35668-ab99-41c0-a4d6-36238e895016" providerId="ADAL" clId="{4958C027-B9CA-3F43-9312-1E6E282AB763}" dt="2022-06-14T02:02:51.153" v="802" actId="732"/>
          <ac:picMkLst>
            <pc:docMk/>
            <pc:sldMk cId="1570289107" sldId="1038"/>
            <ac:picMk id="2050" creationId="{3DA7158E-E89C-B89E-E901-3167BF023CE8}"/>
          </ac:picMkLst>
        </pc:picChg>
      </pc:sldChg>
      <pc:sldChg chg="addSp delSp modSp new mod chgLayout modNotesTx">
        <pc:chgData name="Michael Johansson" userId="e0f35668-ab99-41c0-a4d6-36238e895016" providerId="ADAL" clId="{4958C027-B9CA-3F43-9312-1E6E282AB763}" dt="2022-06-14T13:55:04.362" v="3882" actId="20577"/>
        <pc:sldMkLst>
          <pc:docMk/>
          <pc:sldMk cId="973202989" sldId="1039"/>
        </pc:sldMkLst>
        <pc:spChg chg="del">
          <ac:chgData name="Michael Johansson" userId="e0f35668-ab99-41c0-a4d6-36238e895016" providerId="ADAL" clId="{4958C027-B9CA-3F43-9312-1E6E282AB763}" dt="2022-06-14T02:22:26.094" v="899" actId="478"/>
          <ac:spMkLst>
            <pc:docMk/>
            <pc:sldMk cId="973202989" sldId="1039"/>
            <ac:spMk id="2" creationId="{C2A9DC44-896D-43C2-46BB-AD5744A43F5C}"/>
          </ac:spMkLst>
        </pc:spChg>
        <pc:spChg chg="del">
          <ac:chgData name="Michael Johansson" userId="e0f35668-ab99-41c0-a4d6-36238e895016" providerId="ADAL" clId="{4958C027-B9CA-3F43-9312-1E6E282AB763}" dt="2022-06-14T02:22:23.006" v="898" actId="478"/>
          <ac:spMkLst>
            <pc:docMk/>
            <pc:sldMk cId="973202989" sldId="1039"/>
            <ac:spMk id="3" creationId="{AC5F9F51-6A24-EEDC-227C-6AB7E4475973}"/>
          </ac:spMkLst>
        </pc:spChg>
        <pc:spChg chg="add mod ord">
          <ac:chgData name="Michael Johansson" userId="e0f35668-ab99-41c0-a4d6-36238e895016" providerId="ADAL" clId="{4958C027-B9CA-3F43-9312-1E6E282AB763}" dt="2022-06-14T02:45:12.108" v="1159" actId="20577"/>
          <ac:spMkLst>
            <pc:docMk/>
            <pc:sldMk cId="973202989" sldId="1039"/>
            <ac:spMk id="5" creationId="{DEC73108-7BBB-28EC-048E-9DB067866F27}"/>
          </ac:spMkLst>
        </pc:spChg>
        <pc:spChg chg="add del mod ord">
          <ac:chgData name="Michael Johansson" userId="e0f35668-ab99-41c0-a4d6-36238e895016" providerId="ADAL" clId="{4958C027-B9CA-3F43-9312-1E6E282AB763}" dt="2022-06-14T02:24:53.772" v="934" actId="478"/>
          <ac:spMkLst>
            <pc:docMk/>
            <pc:sldMk cId="973202989" sldId="1039"/>
            <ac:spMk id="6" creationId="{08DA3C56-EC86-3598-117B-F41F4BA0B016}"/>
          </ac:spMkLst>
        </pc:spChg>
        <pc:spChg chg="add mod">
          <ac:chgData name="Michael Johansson" userId="e0f35668-ab99-41c0-a4d6-36238e895016" providerId="ADAL" clId="{4958C027-B9CA-3F43-9312-1E6E282AB763}" dt="2022-06-14T02:36:19.334" v="1049" actId="404"/>
          <ac:spMkLst>
            <pc:docMk/>
            <pc:sldMk cId="973202989" sldId="1039"/>
            <ac:spMk id="7" creationId="{AFFCFA72-C434-DEF3-F44F-A02724FE7755}"/>
          </ac:spMkLst>
        </pc:spChg>
        <pc:picChg chg="add mod">
          <ac:chgData name="Michael Johansson" userId="e0f35668-ab99-41c0-a4d6-36238e895016" providerId="ADAL" clId="{4958C027-B9CA-3F43-9312-1E6E282AB763}" dt="2022-06-14T02:36:27.147" v="1052" actId="1076"/>
          <ac:picMkLst>
            <pc:docMk/>
            <pc:sldMk cId="973202989" sldId="1039"/>
            <ac:picMk id="4" creationId="{51CEA53F-70E2-C81E-9F56-8581EB46986D}"/>
          </ac:picMkLst>
        </pc:picChg>
      </pc:sldChg>
      <pc:sldChg chg="addSp delSp modSp new mod">
        <pc:chgData name="Michael Johansson" userId="e0f35668-ab99-41c0-a4d6-36238e895016" providerId="ADAL" clId="{4958C027-B9CA-3F43-9312-1E6E282AB763}" dt="2022-06-14T03:30:21.182" v="1875" actId="404"/>
        <pc:sldMkLst>
          <pc:docMk/>
          <pc:sldMk cId="487192917" sldId="1040"/>
        </pc:sldMkLst>
        <pc:spChg chg="mod">
          <ac:chgData name="Michael Johansson" userId="e0f35668-ab99-41c0-a4d6-36238e895016" providerId="ADAL" clId="{4958C027-B9CA-3F43-9312-1E6E282AB763}" dt="2022-06-14T02:45:13.720" v="1161" actId="20577"/>
          <ac:spMkLst>
            <pc:docMk/>
            <pc:sldMk cId="487192917" sldId="1040"/>
            <ac:spMk id="2" creationId="{EF32F4E7-2F43-5206-A5D7-C15BD5A20ECE}"/>
          </ac:spMkLst>
        </pc:spChg>
        <pc:spChg chg="del">
          <ac:chgData name="Michael Johansson" userId="e0f35668-ab99-41c0-a4d6-36238e895016" providerId="ADAL" clId="{4958C027-B9CA-3F43-9312-1E6E282AB763}" dt="2022-06-14T02:30:02.732" v="988" actId="478"/>
          <ac:spMkLst>
            <pc:docMk/>
            <pc:sldMk cId="487192917" sldId="1040"/>
            <ac:spMk id="3" creationId="{A30F6E02-BDDD-7AB3-C122-95A01C4D4827}"/>
          </ac:spMkLst>
        </pc:spChg>
        <pc:spChg chg="add mod">
          <ac:chgData name="Michael Johansson" userId="e0f35668-ab99-41c0-a4d6-36238e895016" providerId="ADAL" clId="{4958C027-B9CA-3F43-9312-1E6E282AB763}" dt="2022-06-14T03:30:21.182" v="1875" actId="404"/>
          <ac:spMkLst>
            <pc:docMk/>
            <pc:sldMk cId="487192917" sldId="1040"/>
            <ac:spMk id="6" creationId="{9B05B8CF-5D5F-F8DA-D07E-0BAD6A5BEC56}"/>
          </ac:spMkLst>
        </pc:spChg>
        <pc:picChg chg="add mod modCrop">
          <ac:chgData name="Michael Johansson" userId="e0f35668-ab99-41c0-a4d6-36238e895016" providerId="ADAL" clId="{4958C027-B9CA-3F43-9312-1E6E282AB763}" dt="2022-06-14T02:30:12.711" v="991" actId="1076"/>
          <ac:picMkLst>
            <pc:docMk/>
            <pc:sldMk cId="487192917" sldId="1040"/>
            <ac:picMk id="5" creationId="{331560BE-D362-8408-584A-09F034495C58}"/>
          </ac:picMkLst>
        </pc:picChg>
      </pc:sldChg>
      <pc:sldChg chg="addSp delSp modSp new mod">
        <pc:chgData name="Michael Johansson" userId="e0f35668-ab99-41c0-a4d6-36238e895016" providerId="ADAL" clId="{4958C027-B9CA-3F43-9312-1E6E282AB763}" dt="2022-06-14T02:41:35.674" v="1092" actId="20577"/>
        <pc:sldMkLst>
          <pc:docMk/>
          <pc:sldMk cId="2287876425" sldId="1041"/>
        </pc:sldMkLst>
        <pc:spChg chg="mod">
          <ac:chgData name="Michael Johansson" userId="e0f35668-ab99-41c0-a4d6-36238e895016" providerId="ADAL" clId="{4958C027-B9CA-3F43-9312-1E6E282AB763}" dt="2022-06-14T02:41:35.674" v="1092" actId="20577"/>
          <ac:spMkLst>
            <pc:docMk/>
            <pc:sldMk cId="2287876425" sldId="1041"/>
            <ac:spMk id="2" creationId="{FF9B2E00-A648-573F-9081-2AFF1CC99C06}"/>
          </ac:spMkLst>
        </pc:spChg>
        <pc:spChg chg="del">
          <ac:chgData name="Michael Johansson" userId="e0f35668-ab99-41c0-a4d6-36238e895016" providerId="ADAL" clId="{4958C027-B9CA-3F43-9312-1E6E282AB763}" dt="2022-06-14T02:41:31.758" v="1075" actId="478"/>
          <ac:spMkLst>
            <pc:docMk/>
            <pc:sldMk cId="2287876425" sldId="1041"/>
            <ac:spMk id="3" creationId="{791F3F2E-3811-A00D-CFB9-94A09336B04C}"/>
          </ac:spMkLst>
        </pc:spChg>
        <pc:spChg chg="add mod">
          <ac:chgData name="Michael Johansson" userId="e0f35668-ab99-41c0-a4d6-36238e895016" providerId="ADAL" clId="{4958C027-B9CA-3F43-9312-1E6E282AB763}" dt="2022-06-14T02:41:29.859" v="1074"/>
          <ac:spMkLst>
            <pc:docMk/>
            <pc:sldMk cId="2287876425" sldId="1041"/>
            <ac:spMk id="4" creationId="{9AEDE97A-EB21-5BDE-4814-7680ED701219}"/>
          </ac:spMkLst>
        </pc:spChg>
        <pc:spChg chg="add mod">
          <ac:chgData name="Michael Johansson" userId="e0f35668-ab99-41c0-a4d6-36238e895016" providerId="ADAL" clId="{4958C027-B9CA-3F43-9312-1E6E282AB763}" dt="2022-06-14T02:41:29.859" v="1074"/>
          <ac:spMkLst>
            <pc:docMk/>
            <pc:sldMk cId="2287876425" sldId="1041"/>
            <ac:spMk id="5" creationId="{447C35D3-7AA1-45B6-FEFB-A37FFEBFD6D4}"/>
          </ac:spMkLst>
        </pc:spChg>
        <pc:spChg chg="add mod">
          <ac:chgData name="Michael Johansson" userId="e0f35668-ab99-41c0-a4d6-36238e895016" providerId="ADAL" clId="{4958C027-B9CA-3F43-9312-1E6E282AB763}" dt="2022-06-14T02:41:29.859" v="1074"/>
          <ac:spMkLst>
            <pc:docMk/>
            <pc:sldMk cId="2287876425" sldId="1041"/>
            <ac:spMk id="6" creationId="{16F93617-2F5D-982A-6899-EBAFAB06D46B}"/>
          </ac:spMkLst>
        </pc:spChg>
        <pc:spChg chg="add mod">
          <ac:chgData name="Michael Johansson" userId="e0f35668-ab99-41c0-a4d6-36238e895016" providerId="ADAL" clId="{4958C027-B9CA-3F43-9312-1E6E282AB763}" dt="2022-06-14T02:41:29.859" v="1074"/>
          <ac:spMkLst>
            <pc:docMk/>
            <pc:sldMk cId="2287876425" sldId="1041"/>
            <ac:spMk id="7" creationId="{919ECEA1-B780-2146-0B73-9B4D30BE8AEE}"/>
          </ac:spMkLst>
        </pc:spChg>
        <pc:spChg chg="add mod">
          <ac:chgData name="Michael Johansson" userId="e0f35668-ab99-41c0-a4d6-36238e895016" providerId="ADAL" clId="{4958C027-B9CA-3F43-9312-1E6E282AB763}" dt="2022-06-14T02:41:29.859" v="1074"/>
          <ac:spMkLst>
            <pc:docMk/>
            <pc:sldMk cId="2287876425" sldId="1041"/>
            <ac:spMk id="9" creationId="{C38BF996-1275-0AED-9CAC-C5430639259D}"/>
          </ac:spMkLst>
        </pc:spChg>
        <pc:picChg chg="add mod">
          <ac:chgData name="Michael Johansson" userId="e0f35668-ab99-41c0-a4d6-36238e895016" providerId="ADAL" clId="{4958C027-B9CA-3F43-9312-1E6E282AB763}" dt="2022-06-14T02:41:29.859" v="1074"/>
          <ac:picMkLst>
            <pc:docMk/>
            <pc:sldMk cId="2287876425" sldId="1041"/>
            <ac:picMk id="8" creationId="{3988444F-4580-02D7-1DC7-7E94E22B52FE}"/>
          </ac:picMkLst>
        </pc:picChg>
      </pc:sldChg>
      <pc:sldChg chg="addSp delSp modSp new mod modNotesTx">
        <pc:chgData name="Michael Johansson" userId="e0f35668-ab99-41c0-a4d6-36238e895016" providerId="ADAL" clId="{4958C027-B9CA-3F43-9312-1E6E282AB763}" dt="2022-06-14T13:54:27.235" v="3847" actId="20577"/>
        <pc:sldMkLst>
          <pc:docMk/>
          <pc:sldMk cId="1476537138" sldId="1042"/>
        </pc:sldMkLst>
        <pc:spChg chg="mod">
          <ac:chgData name="Michael Johansson" userId="e0f35668-ab99-41c0-a4d6-36238e895016" providerId="ADAL" clId="{4958C027-B9CA-3F43-9312-1E6E282AB763}" dt="2022-06-14T02:45:17.741" v="1165" actId="20577"/>
          <ac:spMkLst>
            <pc:docMk/>
            <pc:sldMk cId="1476537138" sldId="1042"/>
            <ac:spMk id="2" creationId="{840D5E7A-116B-64EB-885F-45F984D019D8}"/>
          </ac:spMkLst>
        </pc:spChg>
        <pc:spChg chg="del">
          <ac:chgData name="Michael Johansson" userId="e0f35668-ab99-41c0-a4d6-36238e895016" providerId="ADAL" clId="{4958C027-B9CA-3F43-9312-1E6E282AB763}" dt="2022-06-14T02:45:44.806" v="1226" actId="478"/>
          <ac:spMkLst>
            <pc:docMk/>
            <pc:sldMk cId="1476537138" sldId="1042"/>
            <ac:spMk id="3" creationId="{EE4D81D6-9EBA-9757-3E50-6D43C177A867}"/>
          </ac:spMkLst>
        </pc:spChg>
        <pc:spChg chg="add mod">
          <ac:chgData name="Michael Johansson" userId="e0f35668-ab99-41c0-a4d6-36238e895016" providerId="ADAL" clId="{4958C027-B9CA-3F43-9312-1E6E282AB763}" dt="2022-06-14T03:30:31.627" v="1876" actId="404"/>
          <ac:spMkLst>
            <pc:docMk/>
            <pc:sldMk cId="1476537138" sldId="1042"/>
            <ac:spMk id="6" creationId="{C3E1D617-45BD-BCC4-4C1A-EE979E5227C4}"/>
          </ac:spMkLst>
        </pc:spChg>
        <pc:graphicFrameChg chg="add del mod">
          <ac:chgData name="Michael Johansson" userId="e0f35668-ab99-41c0-a4d6-36238e895016" providerId="ADAL" clId="{4958C027-B9CA-3F43-9312-1E6E282AB763}" dt="2022-06-14T02:44:03.646" v="1099"/>
          <ac:graphicFrameMkLst>
            <pc:docMk/>
            <pc:sldMk cId="1476537138" sldId="1042"/>
            <ac:graphicFrameMk id="4" creationId="{88C2009E-47C9-8DE5-85F6-5E9AF5DE86C9}"/>
          </ac:graphicFrameMkLst>
        </pc:graphicFrameChg>
        <pc:graphicFrameChg chg="add del mod">
          <ac:chgData name="Michael Johansson" userId="e0f35668-ab99-41c0-a4d6-36238e895016" providerId="ADAL" clId="{4958C027-B9CA-3F43-9312-1E6E282AB763}" dt="2022-06-14T02:49:05.695" v="1230"/>
          <ac:graphicFrameMkLst>
            <pc:docMk/>
            <pc:sldMk cId="1476537138" sldId="1042"/>
            <ac:graphicFrameMk id="7" creationId="{650501D7-4213-6833-E56C-73185F48EAB3}"/>
          </ac:graphicFrameMkLst>
        </pc:graphicFrameChg>
        <pc:graphicFrameChg chg="add del mod">
          <ac:chgData name="Michael Johansson" userId="e0f35668-ab99-41c0-a4d6-36238e895016" providerId="ADAL" clId="{4958C027-B9CA-3F43-9312-1E6E282AB763}" dt="2022-06-14T02:49:28.048" v="1235"/>
          <ac:graphicFrameMkLst>
            <pc:docMk/>
            <pc:sldMk cId="1476537138" sldId="1042"/>
            <ac:graphicFrameMk id="9" creationId="{4AC20147-4DF4-63D4-71CD-8FDFC898F052}"/>
          </ac:graphicFrameMkLst>
        </pc:graphicFrameChg>
        <pc:graphicFrameChg chg="add del mod">
          <ac:chgData name="Michael Johansson" userId="e0f35668-ab99-41c0-a4d6-36238e895016" providerId="ADAL" clId="{4958C027-B9CA-3F43-9312-1E6E282AB763}" dt="2022-06-14T02:50:13.524" v="1241"/>
          <ac:graphicFrameMkLst>
            <pc:docMk/>
            <pc:sldMk cId="1476537138" sldId="1042"/>
            <ac:graphicFrameMk id="11" creationId="{5C7BE9E0-2FB9-27C7-FF1E-7CFA3E12E24F}"/>
          </ac:graphicFrameMkLst>
        </pc:graphicFrameChg>
        <pc:picChg chg="add del mod">
          <ac:chgData name="Michael Johansson" userId="e0f35668-ab99-41c0-a4d6-36238e895016" providerId="ADAL" clId="{4958C027-B9CA-3F43-9312-1E6E282AB763}" dt="2022-06-14T02:49:00.535" v="1228" actId="478"/>
          <ac:picMkLst>
            <pc:docMk/>
            <pc:sldMk cId="1476537138" sldId="1042"/>
            <ac:picMk id="5" creationId="{05D21ADF-5DC1-1F93-AF47-4C9F37E296F6}"/>
          </ac:picMkLst>
        </pc:picChg>
        <pc:picChg chg="add del mod">
          <ac:chgData name="Michael Johansson" userId="e0f35668-ab99-41c0-a4d6-36238e895016" providerId="ADAL" clId="{4958C027-B9CA-3F43-9312-1E6E282AB763}" dt="2022-06-14T02:49:10.990" v="1233" actId="478"/>
          <ac:picMkLst>
            <pc:docMk/>
            <pc:sldMk cId="1476537138" sldId="1042"/>
            <ac:picMk id="8" creationId="{B1482B98-F2BF-CD76-CCDA-8CF49C4E3951}"/>
          </ac:picMkLst>
        </pc:picChg>
        <pc:picChg chg="add del mod">
          <ac:chgData name="Michael Johansson" userId="e0f35668-ab99-41c0-a4d6-36238e895016" providerId="ADAL" clId="{4958C027-B9CA-3F43-9312-1E6E282AB763}" dt="2022-06-14T02:50:09.365" v="1239" actId="478"/>
          <ac:picMkLst>
            <pc:docMk/>
            <pc:sldMk cId="1476537138" sldId="1042"/>
            <ac:picMk id="10" creationId="{A1D96F72-07AE-BBA1-8090-6424BA58C699}"/>
          </ac:picMkLst>
        </pc:picChg>
        <pc:picChg chg="add mod">
          <ac:chgData name="Michael Johansson" userId="e0f35668-ab99-41c0-a4d6-36238e895016" providerId="ADAL" clId="{4958C027-B9CA-3F43-9312-1E6E282AB763}" dt="2022-06-14T02:50:19.194" v="1244" actId="1076"/>
          <ac:picMkLst>
            <pc:docMk/>
            <pc:sldMk cId="1476537138" sldId="1042"/>
            <ac:picMk id="12" creationId="{29FBA598-75C4-474A-1C0F-5EA6FA317FDC}"/>
          </ac:picMkLst>
        </pc:picChg>
      </pc:sldChg>
      <pc:sldChg chg="modSp new del mod">
        <pc:chgData name="Michael Johansson" userId="e0f35668-ab99-41c0-a4d6-36238e895016" providerId="ADAL" clId="{4958C027-B9CA-3F43-9312-1E6E282AB763}" dt="2022-06-14T03:04:48.442" v="1604" actId="2696"/>
        <pc:sldMkLst>
          <pc:docMk/>
          <pc:sldMk cId="727977392" sldId="1043"/>
        </pc:sldMkLst>
        <pc:spChg chg="mod">
          <ac:chgData name="Michael Johansson" userId="e0f35668-ab99-41c0-a4d6-36238e895016" providerId="ADAL" clId="{4958C027-B9CA-3F43-9312-1E6E282AB763}" dt="2022-06-14T02:55:08.078" v="1380" actId="20577"/>
          <ac:spMkLst>
            <pc:docMk/>
            <pc:sldMk cId="727977392" sldId="1043"/>
            <ac:spMk id="2" creationId="{62F4B35B-CCCC-640F-1EBC-0DFE5319C5B6}"/>
          </ac:spMkLst>
        </pc:spChg>
      </pc:sldChg>
      <pc:sldChg chg="addSp delSp modSp new mod ord modNotesTx">
        <pc:chgData name="Michael Johansson" userId="e0f35668-ab99-41c0-a4d6-36238e895016" providerId="ADAL" clId="{4958C027-B9CA-3F43-9312-1E6E282AB763}" dt="2022-06-14T13:30:32.417" v="3674" actId="20577"/>
        <pc:sldMkLst>
          <pc:docMk/>
          <pc:sldMk cId="3500137817" sldId="1044"/>
        </pc:sldMkLst>
        <pc:spChg chg="mod">
          <ac:chgData name="Michael Johansson" userId="e0f35668-ab99-41c0-a4d6-36238e895016" providerId="ADAL" clId="{4958C027-B9CA-3F43-9312-1E6E282AB763}" dt="2022-06-14T13:28:23.140" v="3561" actId="20577"/>
          <ac:spMkLst>
            <pc:docMk/>
            <pc:sldMk cId="3500137817" sldId="1044"/>
            <ac:spMk id="2" creationId="{D674CC2A-97A3-4959-FF1D-04A23CE0A163}"/>
          </ac:spMkLst>
        </pc:spChg>
        <pc:spChg chg="del">
          <ac:chgData name="Michael Johansson" userId="e0f35668-ab99-41c0-a4d6-36238e895016" providerId="ADAL" clId="{4958C027-B9CA-3F43-9312-1E6E282AB763}" dt="2022-06-14T02:55:31.876" v="1431" actId="478"/>
          <ac:spMkLst>
            <pc:docMk/>
            <pc:sldMk cId="3500137817" sldId="1044"/>
            <ac:spMk id="3" creationId="{3B54F233-8F16-641C-B1A6-047805B61244}"/>
          </ac:spMkLst>
        </pc:spChg>
        <pc:spChg chg="add del">
          <ac:chgData name="Michael Johansson" userId="e0f35668-ab99-41c0-a4d6-36238e895016" providerId="ADAL" clId="{4958C027-B9CA-3F43-9312-1E6E282AB763}" dt="2022-06-14T02:55:45.121" v="1433"/>
          <ac:spMkLst>
            <pc:docMk/>
            <pc:sldMk cId="3500137817" sldId="1044"/>
            <ac:spMk id="4" creationId="{A703A9A0-DCFE-2DCE-7FF3-CB03EE7B489C}"/>
          </ac:spMkLst>
        </pc:spChg>
        <pc:spChg chg="add del">
          <ac:chgData name="Michael Johansson" userId="e0f35668-ab99-41c0-a4d6-36238e895016" providerId="ADAL" clId="{4958C027-B9CA-3F43-9312-1E6E282AB763}" dt="2022-06-14T02:56:17.338" v="1438"/>
          <ac:spMkLst>
            <pc:docMk/>
            <pc:sldMk cId="3500137817" sldId="1044"/>
            <ac:spMk id="6" creationId="{5663D659-DC48-6CDD-E4AA-B661E1AE7D27}"/>
          </ac:spMkLst>
        </pc:spChg>
        <pc:spChg chg="add mod">
          <ac:chgData name="Michael Johansson" userId="e0f35668-ab99-41c0-a4d6-36238e895016" providerId="ADAL" clId="{4958C027-B9CA-3F43-9312-1E6E282AB763}" dt="2022-06-14T03:02:07.464" v="1589" actId="1076"/>
          <ac:spMkLst>
            <pc:docMk/>
            <pc:sldMk cId="3500137817" sldId="1044"/>
            <ac:spMk id="8" creationId="{F64EA872-BF10-A2E8-4532-4C2249B048A9}"/>
          </ac:spMkLst>
        </pc:spChg>
        <pc:picChg chg="add del mod">
          <ac:chgData name="Michael Johansson" userId="e0f35668-ab99-41c0-a4d6-36238e895016" providerId="ADAL" clId="{4958C027-B9CA-3F43-9312-1E6E282AB763}" dt="2022-06-14T02:55:51.302" v="1436" actId="478"/>
          <ac:picMkLst>
            <pc:docMk/>
            <pc:sldMk cId="3500137817" sldId="1044"/>
            <ac:picMk id="5" creationId="{E01F185A-28C4-BCA1-E612-40868468BFC9}"/>
          </ac:picMkLst>
        </pc:picChg>
        <pc:picChg chg="add del mod">
          <ac:chgData name="Michael Johansson" userId="e0f35668-ab99-41c0-a4d6-36238e895016" providerId="ADAL" clId="{4958C027-B9CA-3F43-9312-1E6E282AB763}" dt="2022-06-14T03:57:45.556" v="2045" actId="478"/>
          <ac:picMkLst>
            <pc:docMk/>
            <pc:sldMk cId="3500137817" sldId="1044"/>
            <ac:picMk id="7" creationId="{722784CF-C059-8E16-BA8D-98D46609652E}"/>
          </ac:picMkLst>
        </pc:picChg>
        <pc:picChg chg="add del mod">
          <ac:chgData name="Michael Johansson" userId="e0f35668-ab99-41c0-a4d6-36238e895016" providerId="ADAL" clId="{4958C027-B9CA-3F43-9312-1E6E282AB763}" dt="2022-06-14T12:20:56.009" v="2274" actId="478"/>
          <ac:picMkLst>
            <pc:docMk/>
            <pc:sldMk cId="3500137817" sldId="1044"/>
            <ac:picMk id="9" creationId="{48C82FB0-513D-0FF7-5646-B80294881D9F}"/>
          </ac:picMkLst>
        </pc:picChg>
        <pc:picChg chg="add mod">
          <ac:chgData name="Michael Johansson" userId="e0f35668-ab99-41c0-a4d6-36238e895016" providerId="ADAL" clId="{4958C027-B9CA-3F43-9312-1E6E282AB763}" dt="2022-06-14T12:21:00.087" v="2275"/>
          <ac:picMkLst>
            <pc:docMk/>
            <pc:sldMk cId="3500137817" sldId="1044"/>
            <ac:picMk id="10" creationId="{0AF81447-18DD-F5A2-704F-67282EDA9182}"/>
          </ac:picMkLst>
        </pc:picChg>
      </pc:sldChg>
      <pc:sldChg chg="addSp delSp modSp add mod modNotesTx">
        <pc:chgData name="Michael Johansson" userId="e0f35668-ab99-41c0-a4d6-36238e895016" providerId="ADAL" clId="{4958C027-B9CA-3F43-9312-1E6E282AB763}" dt="2022-06-14T13:29:17.341" v="3579" actId="20577"/>
        <pc:sldMkLst>
          <pc:docMk/>
          <pc:sldMk cId="2756818257" sldId="1045"/>
        </pc:sldMkLst>
        <pc:spChg chg="mod">
          <ac:chgData name="Michael Johansson" userId="e0f35668-ab99-41c0-a4d6-36238e895016" providerId="ADAL" clId="{4958C027-B9CA-3F43-9312-1E6E282AB763}" dt="2022-06-14T04:04:36.881" v="2133" actId="20577"/>
          <ac:spMkLst>
            <pc:docMk/>
            <pc:sldMk cId="2756818257" sldId="1045"/>
            <ac:spMk id="2" creationId="{D674CC2A-97A3-4959-FF1D-04A23CE0A163}"/>
          </ac:spMkLst>
        </pc:spChg>
        <pc:spChg chg="add del">
          <ac:chgData name="Michael Johansson" userId="e0f35668-ab99-41c0-a4d6-36238e895016" providerId="ADAL" clId="{4958C027-B9CA-3F43-9312-1E6E282AB763}" dt="2022-06-14T03:57:23.164" v="2038"/>
          <ac:spMkLst>
            <pc:docMk/>
            <pc:sldMk cId="2756818257" sldId="1045"/>
            <ac:spMk id="3" creationId="{12C99A4C-D655-67F7-0E0F-9D5CFD5FBF7C}"/>
          </ac:spMkLst>
        </pc:spChg>
        <pc:spChg chg="add mod">
          <ac:chgData name="Michael Johansson" userId="e0f35668-ab99-41c0-a4d6-36238e895016" providerId="ADAL" clId="{4958C027-B9CA-3F43-9312-1E6E282AB763}" dt="2022-06-14T03:02:17.114" v="1590"/>
          <ac:spMkLst>
            <pc:docMk/>
            <pc:sldMk cId="2756818257" sldId="1045"/>
            <ac:spMk id="4" creationId="{9FF7273D-8F78-BDAF-26A2-09622CF337EA}"/>
          </ac:spMkLst>
        </pc:spChg>
        <pc:graphicFrameChg chg="add mod modGraphic">
          <ac:chgData name="Michael Johansson" userId="e0f35668-ab99-41c0-a4d6-36238e895016" providerId="ADAL" clId="{4958C027-B9CA-3F43-9312-1E6E282AB763}" dt="2022-06-14T04:03:57.933" v="2127" actId="14734"/>
          <ac:graphicFrameMkLst>
            <pc:docMk/>
            <pc:sldMk cId="2756818257" sldId="1045"/>
            <ac:graphicFrameMk id="6" creationId="{95714DB4-4E69-E4C0-4D7E-48058586D7F4}"/>
          </ac:graphicFrameMkLst>
        </pc:graphicFrameChg>
        <pc:picChg chg="add mod">
          <ac:chgData name="Michael Johansson" userId="e0f35668-ab99-41c0-a4d6-36238e895016" providerId="ADAL" clId="{4958C027-B9CA-3F43-9312-1E6E282AB763}" dt="2022-06-14T03:58:44.468" v="2054" actId="14100"/>
          <ac:picMkLst>
            <pc:docMk/>
            <pc:sldMk cId="2756818257" sldId="1045"/>
            <ac:picMk id="5" creationId="{1240C737-C0B9-780C-0004-EEE331115048}"/>
          </ac:picMkLst>
        </pc:picChg>
        <pc:picChg chg="del">
          <ac:chgData name="Michael Johansson" userId="e0f35668-ab99-41c0-a4d6-36238e895016" providerId="ADAL" clId="{4958C027-B9CA-3F43-9312-1E6E282AB763}" dt="2022-06-14T03:57:18.734" v="2036" actId="478"/>
          <ac:picMkLst>
            <pc:docMk/>
            <pc:sldMk cId="2756818257" sldId="1045"/>
            <ac:picMk id="7" creationId="{722784CF-C059-8E16-BA8D-98D46609652E}"/>
          </ac:picMkLst>
        </pc:picChg>
      </pc:sldChg>
      <pc:sldChg chg="addSp delSp modSp new mod modNotesTx">
        <pc:chgData name="Michael Johansson" userId="e0f35668-ab99-41c0-a4d6-36238e895016" providerId="ADAL" clId="{4958C027-B9CA-3F43-9312-1E6E282AB763}" dt="2022-06-14T13:16:38.796" v="3303" actId="20577"/>
        <pc:sldMkLst>
          <pc:docMk/>
          <pc:sldMk cId="844014497" sldId="1046"/>
        </pc:sldMkLst>
        <pc:spChg chg="mod">
          <ac:chgData name="Michael Johansson" userId="e0f35668-ab99-41c0-a4d6-36238e895016" providerId="ADAL" clId="{4958C027-B9CA-3F43-9312-1E6E282AB763}" dt="2022-06-14T03:13:30.484" v="1759"/>
          <ac:spMkLst>
            <pc:docMk/>
            <pc:sldMk cId="844014497" sldId="1046"/>
            <ac:spMk id="2" creationId="{19A213B6-4747-6686-01CD-33C8889F8907}"/>
          </ac:spMkLst>
        </pc:spChg>
        <pc:spChg chg="del">
          <ac:chgData name="Michael Johansson" userId="e0f35668-ab99-41c0-a4d6-36238e895016" providerId="ADAL" clId="{4958C027-B9CA-3F43-9312-1E6E282AB763}" dt="2022-06-14T03:13:33.294" v="1760" actId="478"/>
          <ac:spMkLst>
            <pc:docMk/>
            <pc:sldMk cId="844014497" sldId="1046"/>
            <ac:spMk id="3" creationId="{26F23794-D131-ED3D-1B62-CFC6E6CA781A}"/>
          </ac:spMkLst>
        </pc:spChg>
        <pc:spChg chg="del mod topLvl">
          <ac:chgData name="Michael Johansson" userId="e0f35668-ab99-41c0-a4d6-36238e895016" providerId="ADAL" clId="{4958C027-B9CA-3F43-9312-1E6E282AB763}" dt="2022-06-14T03:12:37.337" v="1733" actId="478"/>
          <ac:spMkLst>
            <pc:docMk/>
            <pc:sldMk cId="844014497" sldId="1046"/>
            <ac:spMk id="6" creationId="{C004A18B-3B9D-0A76-E6B0-83FDEDC1097D}"/>
          </ac:spMkLst>
        </pc:spChg>
        <pc:spChg chg="add mod">
          <ac:chgData name="Michael Johansson" userId="e0f35668-ab99-41c0-a4d6-36238e895016" providerId="ADAL" clId="{4958C027-B9CA-3F43-9312-1E6E282AB763}" dt="2022-06-14T03:31:11.590" v="1895" actId="1036"/>
          <ac:spMkLst>
            <pc:docMk/>
            <pc:sldMk cId="844014497" sldId="1046"/>
            <ac:spMk id="12" creationId="{239EE0DA-5F8F-5728-9CDF-41DFFC0C3EF0}"/>
          </ac:spMkLst>
        </pc:spChg>
        <pc:grpChg chg="add del mod">
          <ac:chgData name="Michael Johansson" userId="e0f35668-ab99-41c0-a4d6-36238e895016" providerId="ADAL" clId="{4958C027-B9CA-3F43-9312-1E6E282AB763}" dt="2022-06-14T03:11:29.828" v="1721" actId="165"/>
          <ac:grpSpMkLst>
            <pc:docMk/>
            <pc:sldMk cId="844014497" sldId="1046"/>
            <ac:grpSpMk id="4" creationId="{FF3CCB36-E98F-9A12-7E4A-BF53E114A1CE}"/>
          </ac:grpSpMkLst>
        </pc:grpChg>
        <pc:grpChg chg="del mod topLvl">
          <ac:chgData name="Michael Johansson" userId="e0f35668-ab99-41c0-a4d6-36238e895016" providerId="ADAL" clId="{4958C027-B9CA-3F43-9312-1E6E282AB763}" dt="2022-06-14T03:11:40.273" v="1722" actId="165"/>
          <ac:grpSpMkLst>
            <pc:docMk/>
            <pc:sldMk cId="844014497" sldId="1046"/>
            <ac:grpSpMk id="5" creationId="{419A4175-F343-7ABC-0A7A-BCF709053BB5}"/>
          </ac:grpSpMkLst>
        </pc:grpChg>
        <pc:grpChg chg="del mod topLvl">
          <ac:chgData name="Michael Johansson" userId="e0f35668-ab99-41c0-a4d6-36238e895016" providerId="ADAL" clId="{4958C027-B9CA-3F43-9312-1E6E282AB763}" dt="2022-06-14T03:11:48.782" v="1723" actId="165"/>
          <ac:grpSpMkLst>
            <pc:docMk/>
            <pc:sldMk cId="844014497" sldId="1046"/>
            <ac:grpSpMk id="8" creationId="{EF8AD559-2406-38A5-09CD-B5CD8C28AA04}"/>
          </ac:grpSpMkLst>
        </pc:grpChg>
        <pc:picChg chg="del mod topLvl">
          <ac:chgData name="Michael Johansson" userId="e0f35668-ab99-41c0-a4d6-36238e895016" providerId="ADAL" clId="{4958C027-B9CA-3F43-9312-1E6E282AB763}" dt="2022-06-14T03:12:35.860" v="1732" actId="478"/>
          <ac:picMkLst>
            <pc:docMk/>
            <pc:sldMk cId="844014497" sldId="1046"/>
            <ac:picMk id="7" creationId="{ECA505EF-A948-4A3F-59E5-E93CEBFF9A0D}"/>
          </ac:picMkLst>
        </pc:picChg>
        <pc:picChg chg="del mod topLvl">
          <ac:chgData name="Michael Johansson" userId="e0f35668-ab99-41c0-a4d6-36238e895016" providerId="ADAL" clId="{4958C027-B9CA-3F43-9312-1E6E282AB763}" dt="2022-06-14T03:12:34.530" v="1731" actId="478"/>
          <ac:picMkLst>
            <pc:docMk/>
            <pc:sldMk cId="844014497" sldId="1046"/>
            <ac:picMk id="9" creationId="{45DEAAA2-1771-B7FB-E931-3E6BB159C9B3}"/>
          </ac:picMkLst>
        </pc:picChg>
        <pc:picChg chg="mod topLvl modCrop">
          <ac:chgData name="Michael Johansson" userId="e0f35668-ab99-41c0-a4d6-36238e895016" providerId="ADAL" clId="{4958C027-B9CA-3F43-9312-1E6E282AB763}" dt="2022-06-14T03:13:48.840" v="1764" actId="1076"/>
          <ac:picMkLst>
            <pc:docMk/>
            <pc:sldMk cId="844014497" sldId="1046"/>
            <ac:picMk id="10" creationId="{B26837B8-43FF-5326-4E15-06241C75F3A7}"/>
          </ac:picMkLst>
        </pc:picChg>
        <pc:picChg chg="del mod topLvl">
          <ac:chgData name="Michael Johansson" userId="e0f35668-ab99-41c0-a4d6-36238e895016" providerId="ADAL" clId="{4958C027-B9CA-3F43-9312-1E6E282AB763}" dt="2022-06-14T03:12:33.104" v="1730" actId="478"/>
          <ac:picMkLst>
            <pc:docMk/>
            <pc:sldMk cId="844014497" sldId="1046"/>
            <ac:picMk id="11" creationId="{93CCB099-94D2-59DA-2A0E-D90F29B9A16E}"/>
          </ac:picMkLst>
        </pc:picChg>
      </pc:sldChg>
      <pc:sldChg chg="addSp delSp modSp new mod modNotesTx">
        <pc:chgData name="Michael Johansson" userId="e0f35668-ab99-41c0-a4d6-36238e895016" providerId="ADAL" clId="{4958C027-B9CA-3F43-9312-1E6E282AB763}" dt="2022-06-14T14:42:39.997" v="4457" actId="20577"/>
        <pc:sldMkLst>
          <pc:docMk/>
          <pc:sldMk cId="835295421" sldId="1047"/>
        </pc:sldMkLst>
        <pc:spChg chg="mod">
          <ac:chgData name="Michael Johansson" userId="e0f35668-ab99-41c0-a4d6-36238e895016" providerId="ADAL" clId="{4958C027-B9CA-3F43-9312-1E6E282AB763}" dt="2022-06-14T13:34:50.169" v="3737" actId="20577"/>
          <ac:spMkLst>
            <pc:docMk/>
            <pc:sldMk cId="835295421" sldId="1047"/>
            <ac:spMk id="2" creationId="{B75DEAFA-5E48-92EE-899A-39500CE34781}"/>
          </ac:spMkLst>
        </pc:spChg>
        <pc:spChg chg="mod">
          <ac:chgData name="Michael Johansson" userId="e0f35668-ab99-41c0-a4d6-36238e895016" providerId="ADAL" clId="{4958C027-B9CA-3F43-9312-1E6E282AB763}" dt="2022-06-14T14:00:44.224" v="3918" actId="20577"/>
          <ac:spMkLst>
            <pc:docMk/>
            <pc:sldMk cId="835295421" sldId="1047"/>
            <ac:spMk id="3" creationId="{5A0D2F14-CF80-1AF4-F0CB-5915DF75C0B1}"/>
          </ac:spMkLst>
        </pc:spChg>
        <pc:picChg chg="add del">
          <ac:chgData name="Michael Johansson" userId="e0f35668-ab99-41c0-a4d6-36238e895016" providerId="ADAL" clId="{4958C027-B9CA-3F43-9312-1E6E282AB763}" dt="2022-06-14T14:22:17.382" v="4150" actId="478"/>
          <ac:picMkLst>
            <pc:docMk/>
            <pc:sldMk cId="835295421" sldId="1047"/>
            <ac:picMk id="4" creationId="{654C6E0B-54E3-E792-3ED8-433D9481D42B}"/>
          </ac:picMkLst>
        </pc:picChg>
      </pc:sldChg>
      <pc:sldChg chg="addSp delSp modSp new mod modClrScheme chgLayout">
        <pc:chgData name="Michael Johansson" userId="e0f35668-ab99-41c0-a4d6-36238e895016" providerId="ADAL" clId="{4958C027-B9CA-3F43-9312-1E6E282AB763}" dt="2022-06-14T15:28:33.381" v="4462" actId="12"/>
        <pc:sldMkLst>
          <pc:docMk/>
          <pc:sldMk cId="2264170862" sldId="1048"/>
        </pc:sldMkLst>
        <pc:spChg chg="del mod ord">
          <ac:chgData name="Michael Johansson" userId="e0f35668-ab99-41c0-a4d6-36238e895016" providerId="ADAL" clId="{4958C027-B9CA-3F43-9312-1E6E282AB763}" dt="2022-06-14T12:19:05.850" v="2135" actId="700"/>
          <ac:spMkLst>
            <pc:docMk/>
            <pc:sldMk cId="2264170862" sldId="1048"/>
            <ac:spMk id="2" creationId="{C9BEEAC6-9D69-0840-79E4-B381A68FE937}"/>
          </ac:spMkLst>
        </pc:spChg>
        <pc:spChg chg="del mod ord">
          <ac:chgData name="Michael Johansson" userId="e0f35668-ab99-41c0-a4d6-36238e895016" providerId="ADAL" clId="{4958C027-B9CA-3F43-9312-1E6E282AB763}" dt="2022-06-14T12:19:05.850" v="2135" actId="700"/>
          <ac:spMkLst>
            <pc:docMk/>
            <pc:sldMk cId="2264170862" sldId="1048"/>
            <ac:spMk id="3" creationId="{E86C7C9D-FC5D-C6C7-A364-E882D58E364C}"/>
          </ac:spMkLst>
        </pc:spChg>
        <pc:spChg chg="add mod ord">
          <ac:chgData name="Michael Johansson" userId="e0f35668-ab99-41c0-a4d6-36238e895016" providerId="ADAL" clId="{4958C027-B9CA-3F43-9312-1E6E282AB763}" dt="2022-06-14T15:28:03.855" v="4460" actId="207"/>
          <ac:spMkLst>
            <pc:docMk/>
            <pc:sldMk cId="2264170862" sldId="1048"/>
            <ac:spMk id="4" creationId="{3692D049-7937-E1C3-F6A9-DC863B7D3F8D}"/>
          </ac:spMkLst>
        </pc:spChg>
        <pc:spChg chg="add mod ord">
          <ac:chgData name="Michael Johansson" userId="e0f35668-ab99-41c0-a4d6-36238e895016" providerId="ADAL" clId="{4958C027-B9CA-3F43-9312-1E6E282AB763}" dt="2022-06-14T15:28:33.381" v="4462" actId="12"/>
          <ac:spMkLst>
            <pc:docMk/>
            <pc:sldMk cId="2264170862" sldId="1048"/>
            <ac:spMk id="5" creationId="{13A3106A-D5CF-C5BA-4859-1B1948CA7458}"/>
          </ac:spMkLst>
        </pc:spChg>
        <pc:spChg chg="add mod">
          <ac:chgData name="Michael Johansson" userId="e0f35668-ab99-41c0-a4d6-36238e895016" providerId="ADAL" clId="{4958C027-B9CA-3F43-9312-1E6E282AB763}" dt="2022-06-14T15:28:27.605" v="4461" actId="12"/>
          <ac:spMkLst>
            <pc:docMk/>
            <pc:sldMk cId="2264170862" sldId="1048"/>
            <ac:spMk id="6" creationId="{7DCE2391-5FC8-452E-D13F-0E8FA4ABCF12}"/>
          </ac:spMkLst>
        </pc:spChg>
      </pc:sldChg>
      <pc:sldChg chg="modSp new mod ord modNotesTx">
        <pc:chgData name="Michael Johansson" userId="e0f35668-ab99-41c0-a4d6-36238e895016" providerId="ADAL" clId="{4958C027-B9CA-3F43-9312-1E6E282AB763}" dt="2022-06-14T15:39:19.661" v="4687" actId="20578"/>
        <pc:sldMkLst>
          <pc:docMk/>
          <pc:sldMk cId="2530670000" sldId="1049"/>
        </pc:sldMkLst>
        <pc:spChg chg="mod">
          <ac:chgData name="Michael Johansson" userId="e0f35668-ab99-41c0-a4d6-36238e895016" providerId="ADAL" clId="{4958C027-B9CA-3F43-9312-1E6E282AB763}" dt="2022-06-14T15:38:44.983" v="4686" actId="400"/>
          <ac:spMkLst>
            <pc:docMk/>
            <pc:sldMk cId="2530670000" sldId="1049"/>
            <ac:spMk id="2" creationId="{609A0B80-50AF-2EFD-7F0D-11EAFA15B286}"/>
          </ac:spMkLst>
        </pc:spChg>
        <pc:spChg chg="mod">
          <ac:chgData name="Michael Johansson" userId="e0f35668-ab99-41c0-a4d6-36238e895016" providerId="ADAL" clId="{4958C027-B9CA-3F43-9312-1E6E282AB763}" dt="2022-06-14T15:39:19.661" v="4687" actId="20578"/>
          <ac:spMkLst>
            <pc:docMk/>
            <pc:sldMk cId="2530670000" sldId="1049"/>
            <ac:spMk id="3" creationId="{DC2DE220-77D6-10FB-C218-7C203F4D2AC8}"/>
          </ac:spMkLst>
        </pc:spChg>
      </pc:sldChg>
      <pc:sldChg chg="addSp delSp modSp new mod ord modNotesTx">
        <pc:chgData name="Michael Johansson" userId="e0f35668-ab99-41c0-a4d6-36238e895016" providerId="ADAL" clId="{4958C027-B9CA-3F43-9312-1E6E282AB763}" dt="2022-06-14T14:28:52.518" v="4283" actId="20577"/>
        <pc:sldMkLst>
          <pc:docMk/>
          <pc:sldMk cId="560373435" sldId="1050"/>
        </pc:sldMkLst>
        <pc:spChg chg="mod">
          <ac:chgData name="Michael Johansson" userId="e0f35668-ab99-41c0-a4d6-36238e895016" providerId="ADAL" clId="{4958C027-B9CA-3F43-9312-1E6E282AB763}" dt="2022-06-14T14:28:00.599" v="4199" actId="20577"/>
          <ac:spMkLst>
            <pc:docMk/>
            <pc:sldMk cId="560373435" sldId="1050"/>
            <ac:spMk id="2" creationId="{E4E9B5D0-5813-F0EF-FCFF-C9D22AE911C5}"/>
          </ac:spMkLst>
        </pc:spChg>
        <pc:spChg chg="del">
          <ac:chgData name="Michael Johansson" userId="e0f35668-ab99-41c0-a4d6-36238e895016" providerId="ADAL" clId="{4958C027-B9CA-3F43-9312-1E6E282AB763}" dt="2022-06-14T14:25:10.525" v="4197" actId="478"/>
          <ac:spMkLst>
            <pc:docMk/>
            <pc:sldMk cId="560373435" sldId="1050"/>
            <ac:spMk id="3" creationId="{DB59E9E5-B32D-0018-FFBA-57D4E6A97960}"/>
          </ac:spMkLst>
        </pc:spChg>
        <pc:spChg chg="add mod">
          <ac:chgData name="Michael Johansson" userId="e0f35668-ab99-41c0-a4d6-36238e895016" providerId="ADAL" clId="{4958C027-B9CA-3F43-9312-1E6E282AB763}" dt="2022-06-14T14:27:38.683" v="4198"/>
          <ac:spMkLst>
            <pc:docMk/>
            <pc:sldMk cId="560373435" sldId="1050"/>
            <ac:spMk id="5" creationId="{2BE6BA22-B1D4-544D-C883-BCF7B049CA3A}"/>
          </ac:spMkLst>
        </pc:spChg>
        <pc:picChg chg="add mod">
          <ac:chgData name="Michael Johansson" userId="e0f35668-ab99-41c0-a4d6-36238e895016" providerId="ADAL" clId="{4958C027-B9CA-3F43-9312-1E6E282AB763}" dt="2022-06-14T14:25:05.511" v="4195" actId="1076"/>
          <ac:picMkLst>
            <pc:docMk/>
            <pc:sldMk cId="560373435" sldId="1050"/>
            <ac:picMk id="4" creationId="{021F68BB-8122-8C1C-26B0-AB27335220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F9549386-1D81-C24F-9EFB-5F532C1B60D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3B4BEB1-791F-F94F-926B-B8180195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1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6/13/22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Forecasts that matter</a:t>
            </a:r>
          </a:p>
          <a:p>
            <a:r>
              <a:rPr lang="en-US" dirty="0"/>
              <a:t>National &amp; state</a:t>
            </a:r>
          </a:p>
          <a:p>
            <a:r>
              <a:rPr lang="en-US" dirty="0"/>
              <a:t>Many models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Real time</a:t>
            </a:r>
          </a:p>
          <a:p>
            <a:r>
              <a:rPr lang="en-US" dirty="0"/>
              <a:t>Probabilistic - uncertainty</a:t>
            </a:r>
          </a:p>
          <a:p>
            <a:r>
              <a:rPr lang="en-US" dirty="0"/>
              <a:t>Ensemble</a:t>
            </a:r>
          </a:p>
          <a:p>
            <a:r>
              <a:rPr lang="en-US" dirty="0"/>
              <a:t>Continuous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FG – ensemble, uncertainty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 is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weeks out w a decision about setting up a temporary medical facility in a big 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forecast with good WIS could be consistently, objectively wrong but still be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Degrees of freedom</a:t>
            </a:r>
          </a:p>
          <a:p>
            <a:r>
              <a:rPr lang="en-US" dirty="0"/>
              <a:t>Especial data, always: needed better/more data</a:t>
            </a:r>
          </a:p>
          <a:p>
            <a:r>
              <a:rPr lang="en-US" dirty="0"/>
              <a:t>Ablation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forecasting -&gt; better scenario models</a:t>
            </a:r>
          </a:p>
          <a:p>
            <a:r>
              <a:rPr lang="en-US" dirty="0"/>
              <a:t>Better starting place &amp; better understanding of mechanistic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 to capture speed of growth and declines</a:t>
            </a:r>
          </a:p>
          <a:p>
            <a:r>
              <a:rPr lang="en-US" dirty="0"/>
              <a:t>High uncertainty at peaks (and nadirs)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7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period</a:t>
            </a:r>
          </a:p>
          <a:p>
            <a:r>
              <a:rPr lang="en-US" dirty="0"/>
              <a:t>Missing data</a:t>
            </a:r>
          </a:p>
          <a:p>
            <a:r>
              <a:rPr lang="en-US" dirty="0"/>
              <a:t>Ensemble inclusion</a:t>
            </a:r>
          </a:p>
          <a:p>
            <a:r>
              <a:rPr lang="en-US" dirty="0"/>
              <a:t>Weighting approaches </a:t>
            </a:r>
          </a:p>
          <a:p>
            <a:r>
              <a:rPr lang="en-US" dirty="0"/>
              <a:t>– target national v state v county, </a:t>
            </a:r>
            <a:r>
              <a:rPr lang="en-US" dirty="0" err="1"/>
              <a:t>hosp</a:t>
            </a:r>
            <a:r>
              <a:rPr lang="en-US" dirty="0"/>
              <a:t> v death</a:t>
            </a:r>
          </a:p>
          <a:p>
            <a:r>
              <a:rPr lang="en-US" dirty="0"/>
              <a:t>- Shape – weighting recent forecasts, limiting max weight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9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a SARIMA model better than a mechanistic model for a 4 week ahead forecast? Historical data? Stochasticity that matters?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Horizons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Geographical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39 time series models</a:t>
            </a:r>
          </a:p>
          <a:p>
            <a:r>
              <a:rPr lang="en-US" dirty="0"/>
              <a:t>National + 17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Mean cases per month: 1,513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Range: 11 – 16,413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Median: 442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75% percentile: 1619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SARIMA vs. more complex models</a:t>
            </a:r>
          </a:p>
          <a:p>
            <a:r>
              <a:rPr lang="en-US" dirty="0" err="1"/>
              <a:t>Vect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Ensemble</a:t>
            </a:r>
          </a:p>
          <a:p>
            <a:r>
              <a:rPr lang="en-US" dirty="0"/>
              <a:t>Baseline-AR</a:t>
            </a:r>
          </a:p>
          <a:p>
            <a:r>
              <a:rPr lang="en-US" dirty="0"/>
              <a:t>Every model that outperforms the baseline uses case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346"/>
          <a:stretch/>
        </p:blipFill>
        <p:spPr>
          <a:xfrm>
            <a:off x="1" y="0"/>
            <a:ext cx="9157648" cy="89173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38" y="5018218"/>
            <a:ext cx="9144001" cy="1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3200" b="0" baseline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38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0" baseline="0">
                <a:solidFill>
                  <a:srgbClr val="0039A6"/>
                </a:solidFill>
                <a:effectLst/>
                <a:latin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5039853"/>
            <a:ext cx="9144000" cy="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1"/>
          <a:stretch/>
        </p:blipFill>
        <p:spPr>
          <a:xfrm>
            <a:off x="0" y="4263916"/>
            <a:ext cx="9144000" cy="87958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3802250"/>
            <a:ext cx="880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40" y="4380542"/>
            <a:ext cx="53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TTY:  1-888-232-6348    www.cdc.gov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0FABB3-7AB4-2F48-AD5D-5F8F3B22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0" baseline="0">
                <a:solidFill>
                  <a:srgbClr val="0039A6"/>
                </a:solidFill>
                <a:effectLst/>
                <a:latin typeface="Cambria" panose="02040503050406030204" pitchFamily="18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0" baseline="0">
                <a:solidFill>
                  <a:srgbClr val="D9531E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39402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98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3789887"/>
            <a:ext cx="663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4D9B5-40AB-A74F-B6DC-B12F7BD9F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0" baseline="0">
                <a:solidFill>
                  <a:srgbClr val="0039A6"/>
                </a:solidFill>
                <a:effectLst/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7833D7-3838-1B4F-9D4B-99FE7C097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81A46-F5D6-3B41-B13C-A0DC14D97224}"/>
              </a:ext>
            </a:extLst>
          </p:cNvPr>
          <p:cNvSpPr/>
          <p:nvPr userDrawn="1"/>
        </p:nvSpPr>
        <p:spPr>
          <a:xfrm>
            <a:off x="127218" y="4369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TTY:  1-888-232-6348    </a:t>
            </a:r>
            <a:r>
              <a:rPr lang="en-US" sz="1200" err="1">
                <a:solidFill>
                  <a:schemeClr val="bg2"/>
                </a:solidFill>
                <a:latin typeface="Calibri" panose="020F0502020204030204" pitchFamily="34" charset="0"/>
              </a:rPr>
              <a:t>www.cdc.gov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61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2650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5" r:id="rId3"/>
    <p:sldLayoutId id="2147483823" r:id="rId4"/>
    <p:sldLayoutId id="2147483822" r:id="rId5"/>
    <p:sldLayoutId id="2147483825" r:id="rId6"/>
    <p:sldLayoutId id="2147483826" r:id="rId7"/>
    <p:sldLayoutId id="2147483827" r:id="rId8"/>
    <p:sldLayoutId id="2147483829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47AD-6F96-B648-9999-2B35F8C5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183000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Where does pandemic forecasting go from 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BDEA1-BEA7-4BC8-8998-ED189DC0FEB3}"/>
              </a:ext>
            </a:extLst>
          </p:cNvPr>
          <p:cNvSpPr txBox="1"/>
          <p:nvPr/>
        </p:nvSpPr>
        <p:spPr>
          <a:xfrm>
            <a:off x="387531" y="3794761"/>
            <a:ext cx="8581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Michael A. Johansson</a:t>
            </a:r>
          </a:p>
          <a:p>
            <a:r>
              <a:rPr lang="en-US" sz="1400" b="0" i="0" u="none" strike="noStrike" baseline="0" dirty="0">
                <a:solidFill>
                  <a:srgbClr val="1F1F1E"/>
                </a:solidFill>
                <a:latin typeface="Calibri" panose="020F0502020204030204" pitchFamily="34" charset="0"/>
              </a:rPr>
              <a:t>Senior Advisor for Infectious Disease Modeling and Analytics, Office of the Deputy Director of Infectiou</a:t>
            </a:r>
            <a:r>
              <a:rPr lang="en-US" sz="1400" dirty="0">
                <a:solidFill>
                  <a:srgbClr val="1F1F1E"/>
                </a:solidFill>
                <a:latin typeface="Calibri" panose="020F0502020204030204" pitchFamily="34" charset="0"/>
              </a:rPr>
              <a:t>s Diseases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1F1F1E"/>
                </a:solidFill>
                <a:latin typeface="Calibri" panose="020F0502020204030204" pitchFamily="34" charset="0"/>
              </a:rPr>
              <a:t>Biologist, Division of Vector-Borne Diseases</a:t>
            </a:r>
          </a:p>
        </p:txBody>
      </p:sp>
    </p:spTree>
    <p:extLst>
      <p:ext uri="{BB962C8B-B14F-4D97-AF65-F5344CB8AC3E}">
        <p14:creationId xmlns:p14="http://schemas.microsoft.com/office/powerpoint/2010/main" val="35941901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0FEC61-E16F-5D4D-ABD9-317DB874F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4" y="586724"/>
            <a:ext cx="4525031" cy="4525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6840" y="17739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Mean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5594" y="241734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Monthly mean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65CED-4EFC-2C43-B183-8F045E3E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forecast error - Mexico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791D0-66D9-6F41-A5F4-A4DA23D41AD3}"/>
              </a:ext>
            </a:extLst>
          </p:cNvPr>
          <p:cNvSpPr txBox="1"/>
          <p:nvPr/>
        </p:nvSpPr>
        <p:spPr>
          <a:xfrm>
            <a:off x="6089317" y="4783632"/>
            <a:ext cx="305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Johansson et al. Scientific Reports</a:t>
            </a:r>
            <a:r>
              <a:rPr lang="en-US" sz="1400" i="1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433206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77BC63-B58C-504F-B73D-438377826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4" y="586724"/>
            <a:ext cx="4525031" cy="4525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6840" y="17739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Mean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5594" y="241734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Monthly mean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9246" y="21594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D46B2A"/>
                </a:solidFill>
                <a:latin typeface="Calibri Light" panose="020F0302020204030204" pitchFamily="34" charset="0"/>
              </a:rPr>
              <a:t>Temperature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65CED-4EFC-2C43-B183-8F045E3E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forecast error - 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73D10-3EB2-0C2D-20BC-FF6D9936FFAB}"/>
              </a:ext>
            </a:extLst>
          </p:cNvPr>
          <p:cNvSpPr txBox="1"/>
          <p:nvPr/>
        </p:nvSpPr>
        <p:spPr>
          <a:xfrm>
            <a:off x="6089317" y="4783632"/>
            <a:ext cx="305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Johansson et al. Scientific Reports</a:t>
            </a:r>
            <a:r>
              <a:rPr lang="en-US" sz="1400" i="1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3797423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753B0F-A974-7B42-BE64-7997CEF11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4" y="586724"/>
            <a:ext cx="4525031" cy="4525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6840" y="17739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Mean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5594" y="241734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Monthly mean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4896" y="1627822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9A3F43"/>
                </a:solidFill>
                <a:latin typeface="Calibri Light" panose="020F0302020204030204" pitchFamily="34" charset="0"/>
              </a:rPr>
              <a:t>Autocorrelation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9246" y="21594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D46B2A"/>
                </a:solidFill>
                <a:latin typeface="Calibri Light" panose="020F0302020204030204" pitchFamily="34" charset="0"/>
              </a:rPr>
              <a:t>Temperature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65CED-4EFC-2C43-B183-8F045E3E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forecast error - Mexico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168CF-96CC-0928-D431-05BE426C5E4E}"/>
              </a:ext>
            </a:extLst>
          </p:cNvPr>
          <p:cNvSpPr txBox="1"/>
          <p:nvPr/>
        </p:nvSpPr>
        <p:spPr>
          <a:xfrm>
            <a:off x="6089317" y="4783632"/>
            <a:ext cx="305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Johansson et al. Scientific Reports</a:t>
            </a:r>
            <a:r>
              <a:rPr lang="en-US" sz="1400" i="1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797587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1FA1D36-C914-234D-9934-7D63997FE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4" y="586724"/>
            <a:ext cx="4525031" cy="4525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6840" y="17739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Mean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5594" y="241734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Monthly mean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4896" y="1627822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9A3F43"/>
                </a:solidFill>
                <a:latin typeface="Calibri Light" panose="020F0302020204030204" pitchFamily="34" charset="0"/>
              </a:rPr>
              <a:t>Autocorrelation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9246" y="21594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D46B2A"/>
                </a:solidFill>
                <a:latin typeface="Calibri Light" panose="020F0302020204030204" pitchFamily="34" charset="0"/>
              </a:rPr>
              <a:t>Temperature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2951" y="3082065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7396D7"/>
                </a:solidFill>
                <a:latin typeface="Calibri Light" panose="020F0302020204030204" pitchFamily="34" charset="0"/>
              </a:rPr>
              <a:t>Autocorrelation + seasonality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65CED-4EFC-2C43-B183-8F045E3E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forecast error - Mexico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D4DDE-BB37-C49C-B235-D86498F6768C}"/>
              </a:ext>
            </a:extLst>
          </p:cNvPr>
          <p:cNvSpPr txBox="1"/>
          <p:nvPr/>
        </p:nvSpPr>
        <p:spPr>
          <a:xfrm>
            <a:off x="6089317" y="4783632"/>
            <a:ext cx="305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+mj-lt"/>
                <a:ea typeface="Cambria" charset="0"/>
                <a:cs typeface="Calibri" panose="020F0502020204030204" pitchFamily="34" charset="0"/>
              </a:rPr>
              <a:t>Johansson et al. Scientific Reports</a:t>
            </a:r>
            <a:r>
              <a:rPr lang="en-US" sz="1400" i="1" dirty="0">
                <a:latin typeface="+mj-lt"/>
                <a:ea typeface="Cambria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+mj-lt"/>
                <a:ea typeface="Cambria" charset="0"/>
                <a:cs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9901766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EA53F-70E2-C81E-9F56-8581EB46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28" y="1112237"/>
            <a:ext cx="4920343" cy="35850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C73108-7BBB-28EC-048E-9DB06786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forecasts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CFA72-C434-DEF3-F44F-A02724FE7755}"/>
              </a:ext>
            </a:extLst>
          </p:cNvPr>
          <p:cNvSpPr txBox="1"/>
          <p:nvPr/>
        </p:nvSpPr>
        <p:spPr>
          <a:xfrm>
            <a:off x="153373" y="4746275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Johansson et al. PNAS 2019</a:t>
            </a:r>
          </a:p>
        </p:txBody>
      </p:sp>
    </p:spTree>
    <p:extLst>
      <p:ext uri="{BB962C8B-B14F-4D97-AF65-F5344CB8AC3E}">
        <p14:creationId xmlns:p14="http://schemas.microsoft.com/office/powerpoint/2010/main" val="9732029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40F0B-543A-1C66-65EF-4FFE26E38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7" y="1336720"/>
            <a:ext cx="5935345" cy="3166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CCB069-88D7-23F6-2DE4-8FE33107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WNV forecasts</a:t>
            </a:r>
          </a:p>
        </p:txBody>
      </p:sp>
    </p:spTree>
    <p:extLst>
      <p:ext uri="{BB962C8B-B14F-4D97-AF65-F5344CB8AC3E}">
        <p14:creationId xmlns:p14="http://schemas.microsoft.com/office/powerpoint/2010/main" val="10988147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F4E7-2F43-5206-A5D7-C15BD5A2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forecasts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560BE-D362-8408-584A-09F03449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1" t="24043" r="13090" b="12500"/>
          <a:stretch/>
        </p:blipFill>
        <p:spPr>
          <a:xfrm>
            <a:off x="1687285" y="1063229"/>
            <a:ext cx="5769429" cy="3760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5B8CF-5D5F-F8DA-D07E-0BAD6A5BEC56}"/>
              </a:ext>
            </a:extLst>
          </p:cNvPr>
          <p:cNvSpPr txBox="1"/>
          <p:nvPr/>
        </p:nvSpPr>
        <p:spPr>
          <a:xfrm>
            <a:off x="153373" y="4746275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McGowan et al. Sci Rep 2019</a:t>
            </a:r>
          </a:p>
        </p:txBody>
      </p:sp>
    </p:spTree>
    <p:extLst>
      <p:ext uri="{BB962C8B-B14F-4D97-AF65-F5344CB8AC3E}">
        <p14:creationId xmlns:p14="http://schemas.microsoft.com/office/powerpoint/2010/main" val="4871929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5E7A-116B-64EB-885F-45F984D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death forecasts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1D617-45BD-BCC4-4C1A-EE979E5227C4}"/>
              </a:ext>
            </a:extLst>
          </p:cNvPr>
          <p:cNvSpPr txBox="1"/>
          <p:nvPr/>
        </p:nvSpPr>
        <p:spPr>
          <a:xfrm>
            <a:off x="153373" y="4746275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Cramer et al. PNAS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BA598-75C4-474A-1C0F-5EA6FA31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86" y="1063229"/>
            <a:ext cx="3962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713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2E00-A648-573F-9081-2AFF1CC9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calibration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DE97A-EB21-5BDE-4814-7680ED701219}"/>
              </a:ext>
            </a:extLst>
          </p:cNvPr>
          <p:cNvSpPr txBox="1"/>
          <p:nvPr/>
        </p:nvSpPr>
        <p:spPr>
          <a:xfrm>
            <a:off x="387564" y="1427365"/>
            <a:ext cx="1423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Well-calibrated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C35D3-7AA1-45B6-FEFB-A37FFEBFD6D4}"/>
              </a:ext>
            </a:extLst>
          </p:cNvPr>
          <p:cNvSpPr txBox="1"/>
          <p:nvPr/>
        </p:nvSpPr>
        <p:spPr>
          <a:xfrm>
            <a:off x="2185086" y="1427365"/>
            <a:ext cx="1419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Over-confident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93617-2F5D-982A-6899-EBAFAB06D46B}"/>
              </a:ext>
            </a:extLst>
          </p:cNvPr>
          <p:cNvSpPr txBox="1"/>
          <p:nvPr/>
        </p:nvSpPr>
        <p:spPr>
          <a:xfrm>
            <a:off x="3830451" y="1427365"/>
            <a:ext cx="1548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Under-confident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ECEA1-B780-2146-0B73-9B4D30BE8AEE}"/>
              </a:ext>
            </a:extLst>
          </p:cNvPr>
          <p:cNvSpPr txBox="1"/>
          <p:nvPr/>
        </p:nvSpPr>
        <p:spPr>
          <a:xfrm>
            <a:off x="7431649" y="1427365"/>
            <a:ext cx="1305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resolution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444F-4580-02D7-1DC7-7E94E22B5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765919"/>
            <a:ext cx="8748584" cy="1749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8BF996-1275-0AED-9CAC-C5430639259D}"/>
              </a:ext>
            </a:extLst>
          </p:cNvPr>
          <p:cNvSpPr txBox="1"/>
          <p:nvPr/>
        </p:nvSpPr>
        <p:spPr>
          <a:xfrm>
            <a:off x="5752686" y="1427365"/>
            <a:ext cx="1377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confidence</a:t>
            </a:r>
          </a:p>
        </p:txBody>
      </p:sp>
    </p:spTree>
    <p:extLst>
      <p:ext uri="{BB962C8B-B14F-4D97-AF65-F5344CB8AC3E}">
        <p14:creationId xmlns:p14="http://schemas.microsoft.com/office/powerpoint/2010/main" val="22878764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0B80-50AF-2EFD-7F0D-11EAFA15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</a:t>
            </a:r>
            <a:r>
              <a:rPr lang="en-US" strike="sngStrike" dirty="0"/>
              <a:t>good </a:t>
            </a:r>
            <a:r>
              <a:rPr lang="en-US" dirty="0"/>
              <a:t>forecast?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DE220-77D6-10FB-C218-7C203F4D2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inputs</a:t>
            </a:r>
          </a:p>
          <a:p>
            <a:r>
              <a:rPr lang="en-US" dirty="0"/>
              <a:t>Model structure</a:t>
            </a:r>
          </a:p>
          <a:p>
            <a:r>
              <a:rPr lang="en-US" dirty="0"/>
              <a:t>Parameter selection/calibration/fitting</a:t>
            </a:r>
          </a:p>
          <a:p>
            <a:r>
              <a:rPr lang="en-US" dirty="0"/>
              <a:t>Forecast generation</a:t>
            </a:r>
          </a:p>
        </p:txBody>
      </p:sp>
    </p:spTree>
    <p:extLst>
      <p:ext uri="{BB962C8B-B14F-4D97-AF65-F5344CB8AC3E}">
        <p14:creationId xmlns:p14="http://schemas.microsoft.com/office/powerpoint/2010/main" val="25306700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A64A921-8D90-4181-840F-5618A23E1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9" y="1072571"/>
            <a:ext cx="8116121" cy="29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61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F1E44-BBB7-B829-0734-C3BDC9827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76927"/>
            <a:ext cx="4114800" cy="3341688"/>
          </a:xfrm>
        </p:spPr>
        <p:txBody>
          <a:bodyPr/>
          <a:lstStyle/>
          <a:p>
            <a:r>
              <a:rPr lang="en-US" dirty="0"/>
              <a:t>Multiple models</a:t>
            </a:r>
          </a:p>
          <a:p>
            <a:r>
              <a:rPr lang="en-US" dirty="0"/>
              <a:t>Statistical*</a:t>
            </a:r>
          </a:p>
          <a:p>
            <a:r>
              <a:rPr lang="en-US" dirty="0"/>
              <a:t>Autoregression</a:t>
            </a:r>
          </a:p>
          <a:p>
            <a:r>
              <a:rPr lang="en-US" dirty="0"/>
              <a:t>Historical data*</a:t>
            </a:r>
          </a:p>
          <a:p>
            <a:r>
              <a:rPr lang="en-US" dirty="0"/>
              <a:t>Calibrated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C49411-BF4C-0236-BA73-59283BF0D50C}"/>
              </a:ext>
            </a:extLst>
          </p:cNvPr>
          <p:cNvSpPr txBox="1">
            <a:spLocks/>
          </p:cNvSpPr>
          <p:nvPr/>
        </p:nvSpPr>
        <p:spPr bwMode="auto">
          <a:xfrm>
            <a:off x="4572000" y="1176927"/>
            <a:ext cx="41148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 model</a:t>
            </a:r>
          </a:p>
          <a:p>
            <a:r>
              <a:rPr lang="en-US" dirty="0"/>
              <a:t>Mechanistic*</a:t>
            </a:r>
          </a:p>
          <a:p>
            <a:r>
              <a:rPr lang="en-US" dirty="0"/>
              <a:t>More data sources*</a:t>
            </a:r>
          </a:p>
          <a:p>
            <a:r>
              <a:rPr lang="en-US" dirty="0"/>
              <a:t>Climate data*</a:t>
            </a:r>
          </a:p>
          <a:p>
            <a:r>
              <a:rPr lang="en-US" dirty="0"/>
              <a:t>Vector components*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9D0E1-C0EE-FA34-24BE-57F2A846B5C2}"/>
              </a:ext>
            </a:extLst>
          </p:cNvPr>
          <p:cNvSpPr txBox="1"/>
          <p:nvPr/>
        </p:nvSpPr>
        <p:spPr>
          <a:xfrm>
            <a:off x="482079" y="514350"/>
            <a:ext cx="248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</a:rPr>
              <a:t>Better forecasts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8EEA7-896C-57E4-829D-9BC99F789531}"/>
              </a:ext>
            </a:extLst>
          </p:cNvPr>
          <p:cNvSpPr txBox="1"/>
          <p:nvPr/>
        </p:nvSpPr>
        <p:spPr>
          <a:xfrm>
            <a:off x="4572000" y="514350"/>
            <a:ext cx="250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</a:rPr>
              <a:t>Worse forecasts</a:t>
            </a:r>
          </a:p>
        </p:txBody>
      </p:sp>
    </p:spTree>
    <p:extLst>
      <p:ext uri="{BB962C8B-B14F-4D97-AF65-F5344CB8AC3E}">
        <p14:creationId xmlns:p14="http://schemas.microsoft.com/office/powerpoint/2010/main" val="30613040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CC2A-97A3-4959-FF1D-04A23CE0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assess forecasts?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EA872-BF10-A2E8-4532-4C2249B048A9}"/>
              </a:ext>
            </a:extLst>
          </p:cNvPr>
          <p:cNvSpPr txBox="1"/>
          <p:nvPr/>
        </p:nvSpPr>
        <p:spPr>
          <a:xfrm>
            <a:off x="153373" y="4783632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Gneiting</a:t>
            </a:r>
            <a:r>
              <a:rPr lang="en-US" sz="1400" dirty="0"/>
              <a:t> &amp; Raftery J Am Stat Assoc 2007, </a:t>
            </a:r>
            <a:r>
              <a:rPr lang="en-US" sz="1400" dirty="0" err="1"/>
              <a:t>Bracher</a:t>
            </a:r>
            <a:r>
              <a:rPr lang="en-US" sz="1400" dirty="0"/>
              <a:t> et al. </a:t>
            </a:r>
            <a:r>
              <a:rPr lang="en-US" sz="1400" dirty="0" err="1"/>
              <a:t>arXiv</a:t>
            </a:r>
            <a:r>
              <a:rPr lang="en-US" sz="1400" dirty="0"/>
              <a:t> 2021, </a:t>
            </a:r>
            <a:r>
              <a:rPr lang="en-US" sz="1400" dirty="0" err="1"/>
              <a:t>Bosse</a:t>
            </a:r>
            <a:r>
              <a:rPr lang="en-US" sz="1400" dirty="0"/>
              <a:t> et al. </a:t>
            </a:r>
            <a:r>
              <a:rPr lang="en-US" sz="1400" dirty="0" err="1"/>
              <a:t>arXiv</a:t>
            </a:r>
            <a:r>
              <a:rPr lang="en-US" sz="1400" dirty="0"/>
              <a:t>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81447-18DD-F5A2-704F-67282EDA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77" y="1501283"/>
            <a:ext cx="3820518" cy="31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78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0C737-C0B9-780C-0004-EEE33111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77" y="1501283"/>
            <a:ext cx="3820518" cy="3166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4CC2A-97A3-4959-FF1D-04A23CE0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assess forecasts?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7273D-8F78-BDAF-26A2-09622CF337EA}"/>
              </a:ext>
            </a:extLst>
          </p:cNvPr>
          <p:cNvSpPr txBox="1"/>
          <p:nvPr/>
        </p:nvSpPr>
        <p:spPr>
          <a:xfrm>
            <a:off x="153373" y="4783632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Gneiting</a:t>
            </a:r>
            <a:r>
              <a:rPr lang="en-US" sz="1400" dirty="0"/>
              <a:t> &amp; Raftery J Am Stat Assoc 2007, </a:t>
            </a:r>
            <a:r>
              <a:rPr lang="en-US" sz="1400" dirty="0" err="1"/>
              <a:t>Bracher</a:t>
            </a:r>
            <a:r>
              <a:rPr lang="en-US" sz="1400" dirty="0"/>
              <a:t> et al. </a:t>
            </a:r>
            <a:r>
              <a:rPr lang="en-US" sz="1400" dirty="0" err="1"/>
              <a:t>arXiv</a:t>
            </a:r>
            <a:r>
              <a:rPr lang="en-US" sz="1400" dirty="0"/>
              <a:t> 2021, </a:t>
            </a:r>
            <a:r>
              <a:rPr lang="en-US" sz="1400" dirty="0" err="1"/>
              <a:t>Bosse</a:t>
            </a:r>
            <a:r>
              <a:rPr lang="en-US" sz="1400" dirty="0"/>
              <a:t> et al. </a:t>
            </a:r>
            <a:r>
              <a:rPr lang="en-US" sz="1400" dirty="0" err="1"/>
              <a:t>arXiv</a:t>
            </a:r>
            <a:r>
              <a:rPr lang="en-US" sz="1400" dirty="0"/>
              <a:t> 2022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5714DB4-4E69-E4C0-4D7E-48058586D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54748"/>
              </p:ext>
            </p:extLst>
          </p:nvPr>
        </p:nvGraphicFramePr>
        <p:xfrm>
          <a:off x="5199018" y="1365828"/>
          <a:ext cx="3487782" cy="298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94">
                  <a:extLst>
                    <a:ext uri="{9D8B030D-6E8A-4147-A177-3AD203B41FA5}">
                      <a16:colId xmlns:a16="http://schemas.microsoft.com/office/drawing/2014/main" val="1669162597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96927626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3847326552"/>
                    </a:ext>
                  </a:extLst>
                </a:gridCol>
              </a:tblGrid>
              <a:tr h="5399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Log Score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245236"/>
                  </a:ext>
                </a:extLst>
              </a:tr>
              <a:tr h="4919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174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86400"/>
                  </a:ext>
                </a:extLst>
              </a:tr>
              <a:tr h="96375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150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-4.5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360508"/>
                  </a:ext>
                </a:extLst>
              </a:tr>
              <a:tr h="9875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-Inf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03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182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933C-0D10-E618-25BA-12C2B679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value of …?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CF2DC-B5EA-BC7D-87BA-06B586098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4" y="586724"/>
            <a:ext cx="4525031" cy="4525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172080-B4DB-D9E6-974D-B991D7468DEF}"/>
              </a:ext>
            </a:extLst>
          </p:cNvPr>
          <p:cNvSpPr/>
          <p:nvPr/>
        </p:nvSpPr>
        <p:spPr>
          <a:xfrm>
            <a:off x="2626840" y="17739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Mean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F8A9D-F32C-68C0-7875-E9FF0AFA734D}"/>
              </a:ext>
            </a:extLst>
          </p:cNvPr>
          <p:cNvSpPr/>
          <p:nvPr/>
        </p:nvSpPr>
        <p:spPr>
          <a:xfrm>
            <a:off x="4915594" y="241734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Monthly mean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273B1-E159-A5D0-D92B-560AA6490683}"/>
              </a:ext>
            </a:extLst>
          </p:cNvPr>
          <p:cNvSpPr/>
          <p:nvPr/>
        </p:nvSpPr>
        <p:spPr>
          <a:xfrm>
            <a:off x="4744896" y="1627822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9A3F43"/>
                </a:solidFill>
                <a:latin typeface="Calibri Light" panose="020F0302020204030204" pitchFamily="34" charset="0"/>
              </a:rPr>
              <a:t>Autocorrelation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6F711-8F75-16D1-6C2E-53B814B3C195}"/>
              </a:ext>
            </a:extLst>
          </p:cNvPr>
          <p:cNvSpPr/>
          <p:nvPr/>
        </p:nvSpPr>
        <p:spPr>
          <a:xfrm>
            <a:off x="3699246" y="21594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D46B2A"/>
                </a:solidFill>
                <a:latin typeface="Calibri Light" panose="020F0302020204030204" pitchFamily="34" charset="0"/>
              </a:rPr>
              <a:t>Temperature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081C4-A36A-3DBA-8A52-CCFB8D276476}"/>
              </a:ext>
            </a:extLst>
          </p:cNvPr>
          <p:cNvSpPr/>
          <p:nvPr/>
        </p:nvSpPr>
        <p:spPr>
          <a:xfrm>
            <a:off x="3492951" y="3082065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7396D7"/>
                </a:solidFill>
                <a:latin typeface="Calibri Light" panose="020F0302020204030204" pitchFamily="34" charset="0"/>
              </a:rPr>
              <a:t>Autocorrelation + seasonality</a:t>
            </a:r>
          </a:p>
        </p:txBody>
      </p:sp>
    </p:spTree>
    <p:extLst>
      <p:ext uri="{BB962C8B-B14F-4D97-AF65-F5344CB8AC3E}">
        <p14:creationId xmlns:p14="http://schemas.microsoft.com/office/powerpoint/2010/main" val="26550666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67992E9-6003-2F26-B622-FAF604D4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9" y="1106716"/>
            <a:ext cx="4843054" cy="3596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019ED-1DE5-F671-A3B6-6F4070F12077}"/>
              </a:ext>
            </a:extLst>
          </p:cNvPr>
          <p:cNvSpPr txBox="1"/>
          <p:nvPr/>
        </p:nvSpPr>
        <p:spPr>
          <a:xfrm>
            <a:off x="153373" y="4772402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Reich et al. AJPH 2022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ED961-E81D-2E8B-FCDA-65960F9E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extend horizons?</a:t>
            </a:r>
          </a:p>
        </p:txBody>
      </p:sp>
    </p:spTree>
    <p:extLst>
      <p:ext uri="{BB962C8B-B14F-4D97-AF65-F5344CB8AC3E}">
        <p14:creationId xmlns:p14="http://schemas.microsoft.com/office/powerpoint/2010/main" val="320332426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D287-7B8C-48D2-9A2E-9DD575DC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Modeling Hub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790DB-F63D-43B0-A3D0-4E0AD0390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3568700" cy="3341688"/>
          </a:xfrm>
        </p:spPr>
        <p:txBody>
          <a:bodyPr/>
          <a:lstStyle/>
          <a:p>
            <a:r>
              <a:rPr lang="en-US" dirty="0"/>
              <a:t>Round 13 – March 15, 2022</a:t>
            </a:r>
          </a:p>
          <a:p>
            <a:pPr lvl="1"/>
            <a:r>
              <a:rPr lang="en-US" dirty="0"/>
              <a:t>Rows: Levels of waning</a:t>
            </a:r>
          </a:p>
          <a:p>
            <a:pPr lvl="1"/>
            <a:r>
              <a:rPr lang="en-US" dirty="0"/>
              <a:t>Columns: Impacts of a possible immune escape variant</a:t>
            </a:r>
          </a:p>
          <a:p>
            <a:pPr lvl="1"/>
            <a:r>
              <a:rPr lang="en-US" dirty="0"/>
              <a:t>8 models</a:t>
            </a:r>
          </a:p>
        </p:txBody>
      </p:sp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0D413A23-6E2B-4F60-A5B1-AD4C946B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1087805"/>
            <a:ext cx="4914900" cy="3602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4873-A0CA-4DDD-9B0A-D30BC4C46571}"/>
              </a:ext>
            </a:extLst>
          </p:cNvPr>
          <p:cNvSpPr txBox="1"/>
          <p:nvPr/>
        </p:nvSpPr>
        <p:spPr>
          <a:xfrm>
            <a:off x="2984871" y="4766860"/>
            <a:ext cx="6159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https://covid19scenariomodelinghub.org</a:t>
            </a:r>
          </a:p>
        </p:txBody>
      </p:sp>
    </p:spTree>
    <p:extLst>
      <p:ext uri="{BB962C8B-B14F-4D97-AF65-F5344CB8AC3E}">
        <p14:creationId xmlns:p14="http://schemas.microsoft.com/office/powerpoint/2010/main" val="419430142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CF89-E608-0548-5322-7C610963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incorporate behavior?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A814D-03DD-DCF8-724C-DCF2ABD5B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2913017" cy="3341688"/>
          </a:xfrm>
        </p:spPr>
        <p:txBody>
          <a:bodyPr/>
          <a:lstStyle/>
          <a:p>
            <a:r>
              <a:rPr lang="en-US" dirty="0"/>
              <a:t>Dynamics change -&gt; behavior changes -&gt; dynamics change</a:t>
            </a:r>
          </a:p>
          <a:p>
            <a:r>
              <a:rPr lang="en-US" dirty="0"/>
              <a:t>Difficult to parameterize</a:t>
            </a:r>
          </a:p>
          <a:p>
            <a:r>
              <a:rPr lang="en-US" dirty="0"/>
              <a:t>Challenge for forecasts and scenarios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D4FCD-1631-822B-8340-41A4E9E6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65" y="1251917"/>
            <a:ext cx="4550229" cy="3539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622F5-3520-30EB-573F-6B8F4A5C5AA4}"/>
              </a:ext>
            </a:extLst>
          </p:cNvPr>
          <p:cNvSpPr txBox="1"/>
          <p:nvPr/>
        </p:nvSpPr>
        <p:spPr>
          <a:xfrm>
            <a:off x="4563291" y="4769032"/>
            <a:ext cx="4576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</a:t>
            </a:r>
            <a:r>
              <a:rPr lang="en-US" sz="1400" dirty="0" err="1"/>
              <a:t>delphi.cmu.edu</a:t>
            </a:r>
            <a:r>
              <a:rPr lang="en-US" sz="1400" dirty="0"/>
              <a:t>/</a:t>
            </a:r>
            <a:r>
              <a:rPr lang="en-US" sz="1400" dirty="0" err="1"/>
              <a:t>covidcast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6047794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B5D0-5813-F0EF-FCFF-C9D22AE9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forecasts go wrong?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F68BB-8122-8C1C-26B0-AB2733522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3" y="1597728"/>
            <a:ext cx="7877273" cy="2463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6BA22-B1D4-544D-C883-BCF7B049CA3A}"/>
              </a:ext>
            </a:extLst>
          </p:cNvPr>
          <p:cNvSpPr txBox="1"/>
          <p:nvPr/>
        </p:nvSpPr>
        <p:spPr>
          <a:xfrm>
            <a:off x="153373" y="4746275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Cramer et al. PNAS 2022</a:t>
            </a:r>
          </a:p>
        </p:txBody>
      </p:sp>
    </p:spTree>
    <p:extLst>
      <p:ext uri="{BB962C8B-B14F-4D97-AF65-F5344CB8AC3E}">
        <p14:creationId xmlns:p14="http://schemas.microsoft.com/office/powerpoint/2010/main" val="56037343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13B6-4747-6686-01CD-33C8889F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build a better ensemble?</a:t>
            </a:r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B26837B8-43FF-5326-4E15-06241C75F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t="-798" r="282" b="405"/>
          <a:stretch/>
        </p:blipFill>
        <p:spPr>
          <a:xfrm>
            <a:off x="2582091" y="971753"/>
            <a:ext cx="3979817" cy="3965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EE0DA-5F8F-5728-9CDF-41DFFC0C3EF0}"/>
              </a:ext>
            </a:extLst>
          </p:cNvPr>
          <p:cNvSpPr txBox="1"/>
          <p:nvPr/>
        </p:nvSpPr>
        <p:spPr>
          <a:xfrm>
            <a:off x="5747029" y="4766587"/>
            <a:ext cx="3396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Ray et al. </a:t>
            </a:r>
            <a:r>
              <a:rPr lang="en-US" sz="1400" dirty="0" err="1"/>
              <a:t>arXiv</a:t>
            </a:r>
            <a:r>
              <a:rPr lang="en-US" sz="1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8440144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F9E9E546-B63D-4F9F-A647-43FCEEDC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06195"/>
              </p:ext>
            </p:extLst>
          </p:nvPr>
        </p:nvGraphicFramePr>
        <p:xfrm>
          <a:off x="174170" y="417522"/>
          <a:ext cx="8795659" cy="4308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8205">
                  <a:extLst>
                    <a:ext uri="{9D8B030D-6E8A-4147-A177-3AD203B41FA5}">
                      <a16:colId xmlns:a16="http://schemas.microsoft.com/office/drawing/2014/main" val="2784695818"/>
                    </a:ext>
                  </a:extLst>
                </a:gridCol>
                <a:gridCol w="2246811">
                  <a:extLst>
                    <a:ext uri="{9D8B030D-6E8A-4147-A177-3AD203B41FA5}">
                      <a16:colId xmlns:a16="http://schemas.microsoft.com/office/drawing/2014/main" val="2348250123"/>
                    </a:ext>
                  </a:extLst>
                </a:gridCol>
                <a:gridCol w="2689441">
                  <a:extLst>
                    <a:ext uri="{9D8B030D-6E8A-4147-A177-3AD203B41FA5}">
                      <a16:colId xmlns:a16="http://schemas.microsoft.com/office/drawing/2014/main" val="3012411638"/>
                    </a:ext>
                  </a:extLst>
                </a:gridCol>
                <a:gridCol w="2431202">
                  <a:extLst>
                    <a:ext uri="{9D8B030D-6E8A-4147-A177-3AD203B41FA5}">
                      <a16:colId xmlns:a16="http://schemas.microsoft.com/office/drawing/2014/main" val="3858352858"/>
                    </a:ext>
                  </a:extLst>
                </a:gridCol>
              </a:tblGrid>
              <a:tr h="30702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Past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Present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Future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324881122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Data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Single-source, delayed, paper reports, spreadsheets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Close to real-time digital data, multiple sources and formats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Diverse real-time data available via Application Programming Interfaces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7273332"/>
                  </a:ext>
                </a:extLst>
              </a:tr>
              <a:tr h="84259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Analytic tools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Ad hoc statistical and mechanistic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2468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Ad hoc and dynamic statistical, mechanistic, machine learning, hybrid, and ensemble approaches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Benchmarked hybrid and ensemble approaches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381502683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Computational power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Personal computers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Personal computers &gt;&gt; high performance computing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High performance computing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457878455"/>
                  </a:ext>
                </a:extLst>
              </a:tr>
              <a:tr h="83878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Evaluation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Bespoke outcomes and error metrics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Standardized probabilistic outcomes and proper scores becoming more common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Standardized probabilistic outcomes and proper scores with benchmarks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4051714315"/>
                  </a:ext>
                </a:extLst>
              </a:tr>
              <a:tr h="83878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Interoperability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Very little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Output standardization common; Input standardization increasing; Code standardization uncommon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Standardized inputs, code bases, and outputs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5105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067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921E-BDF6-9378-3538-864DC011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improve forecasts?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135C-1CC6-D204-FAAF-DFB7100BE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Improve reliability</a:t>
            </a:r>
          </a:p>
          <a:p>
            <a:r>
              <a:rPr lang="en-US" sz="2400" dirty="0"/>
              <a:t>Decrease uncertainty</a:t>
            </a:r>
          </a:p>
          <a:p>
            <a:r>
              <a:rPr lang="en-US" sz="2400" dirty="0"/>
              <a:t>Extend horizons</a:t>
            </a:r>
          </a:p>
          <a:p>
            <a:r>
              <a:rPr lang="en-US" sz="2400" dirty="0"/>
              <a:t>Increase spatial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928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EAFA-5E48-92EE-899A-39500CE3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D2F14-CF80-1AF4-F0CB-5915DF75C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Cambria" panose="02040503050406030204" pitchFamily="18" charset="0"/>
                <a:cs typeface="Aldhabi" panose="01000000000000000000" pitchFamily="2" charset="-78"/>
              </a:rPr>
              <a:t>Standards for data, code, and code sharing can facilitate model evaluation, production, reproducibility, and research. </a:t>
            </a:r>
          </a:p>
          <a:p>
            <a:r>
              <a:rPr lang="en-US" dirty="0">
                <a:ea typeface="Cambria" panose="02040503050406030204" pitchFamily="18" charset="0"/>
                <a:cs typeface="Aldhabi" panose="01000000000000000000" pitchFamily="2" charset="-78"/>
              </a:rPr>
              <a:t>Translating model complexity to forecasting skill is challenging.</a:t>
            </a:r>
          </a:p>
          <a:p>
            <a:r>
              <a:rPr lang="en-US" dirty="0">
                <a:ea typeface="Cambria" panose="02040503050406030204" pitchFamily="18" charset="0"/>
                <a:cs typeface="Aldhabi" panose="01000000000000000000" pitchFamily="2" charset="-78"/>
              </a:rPr>
              <a:t>Forecasting can be a test of causality.</a:t>
            </a:r>
          </a:p>
          <a:p>
            <a:r>
              <a:rPr lang="en-US" dirty="0">
                <a:ea typeface="Cambria" panose="02040503050406030204" pitchFamily="18" charset="0"/>
                <a:cs typeface="Aldhabi" panose="01000000000000000000" pitchFamily="2" charset="-78"/>
              </a:rPr>
              <a:t>Recent and long-term historical outcome data are consistently important ingredients.</a:t>
            </a:r>
          </a:p>
          <a:p>
            <a:r>
              <a:rPr lang="en-US" dirty="0">
                <a:ea typeface="Cambria" panose="02040503050406030204" pitchFamily="18" charset="0"/>
                <a:cs typeface="Aldhabi" panose="01000000000000000000" pitchFamily="2" charset="-78"/>
              </a:rPr>
              <a:t>The forecasting value of data, parameters, and models is often not clear.</a:t>
            </a:r>
          </a:p>
          <a:p>
            <a:r>
              <a:rPr lang="en-US" dirty="0">
                <a:ea typeface="Cambria" panose="02040503050406030204" pitchFamily="18" charset="0"/>
                <a:cs typeface="Aldhabi" panose="01000000000000000000" pitchFamily="2" charset="-78"/>
              </a:rPr>
              <a:t>Emerging pathogens require adaptable approaches for new and changing data, limited historical data, and mitigation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954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92D049-7937-E1C3-F6A9-DC863B7D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3106A-D5CF-C5BA-4859-1B1948CA7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3818709" cy="334168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dirty="0"/>
              <a:t>Participating teams</a:t>
            </a:r>
          </a:p>
          <a:p>
            <a:pPr>
              <a:buClr>
                <a:schemeClr val="accent6"/>
              </a:buClr>
            </a:pPr>
            <a:r>
              <a:rPr lang="en-US" dirty="0"/>
              <a:t>ECDC &amp; European Hubs</a:t>
            </a:r>
          </a:p>
          <a:p>
            <a:pPr>
              <a:buClr>
                <a:schemeClr val="accent6"/>
              </a:buClr>
            </a:pPr>
            <a:endParaRPr lang="en-US" dirty="0"/>
          </a:p>
          <a:p>
            <a:pPr>
              <a:buClr>
                <a:schemeClr val="accent6"/>
              </a:buClr>
            </a:pPr>
            <a:r>
              <a:rPr lang="en-US" dirty="0"/>
              <a:t>CDC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Matt Biggerstaff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Velma Lopez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Karen Holcomb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Craig McGowan</a:t>
            </a: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CE2391-5FC8-452E-D13F-0E8FA4ABCF12}"/>
              </a:ext>
            </a:extLst>
          </p:cNvPr>
          <p:cNvSpPr txBox="1">
            <a:spLocks/>
          </p:cNvSpPr>
          <p:nvPr/>
        </p:nvSpPr>
        <p:spPr bwMode="auto">
          <a:xfrm>
            <a:off x="4572000" y="1158875"/>
            <a:ext cx="351826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r>
              <a:rPr lang="en-US" dirty="0"/>
              <a:t>U. Massachusetts, Amherst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Nick Reich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Evan Ray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Estee Cramer</a:t>
            </a:r>
          </a:p>
          <a:p>
            <a:pPr>
              <a:buClr>
                <a:schemeClr val="accent6"/>
              </a:buClr>
            </a:pPr>
            <a:r>
              <a:rPr lang="en-US" dirty="0"/>
              <a:t>Carnegie Mellon University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Roni Rosenfeld</a:t>
            </a:r>
          </a:p>
          <a:p>
            <a:pPr lvl="1">
              <a:buClr>
                <a:schemeClr val="accent6"/>
              </a:buClr>
            </a:pPr>
            <a:r>
              <a:rPr lang="en-US" sz="1600" dirty="0"/>
              <a:t>Ryan </a:t>
            </a:r>
            <a:r>
              <a:rPr lang="en-US" sz="1600" dirty="0" err="1"/>
              <a:t>Tibshirani</a:t>
            </a:r>
            <a:endParaRPr lang="en-US" sz="1600" dirty="0"/>
          </a:p>
          <a:p>
            <a:pPr lvl="1">
              <a:buClr>
                <a:schemeClr val="accent6"/>
              </a:buClr>
            </a:pPr>
            <a:r>
              <a:rPr lang="en-US" sz="1600" dirty="0"/>
              <a:t>Logan Brooks</a:t>
            </a:r>
          </a:p>
        </p:txBody>
      </p:sp>
    </p:spTree>
    <p:extLst>
      <p:ext uri="{BB962C8B-B14F-4D97-AF65-F5344CB8AC3E}">
        <p14:creationId xmlns:p14="http://schemas.microsoft.com/office/powerpoint/2010/main" val="22641708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1385F-D585-8B8F-AF15-CDD89F9E1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t="20671" r="4114" b="26984"/>
          <a:stretch/>
        </p:blipFill>
        <p:spPr>
          <a:xfrm>
            <a:off x="2152805" y="278437"/>
            <a:ext cx="5066984" cy="261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658B4-092C-7867-40C8-571CD79A93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0" t="41429" r="3161" b="20317"/>
          <a:stretch/>
        </p:blipFill>
        <p:spPr>
          <a:xfrm>
            <a:off x="2008413" y="2945293"/>
            <a:ext cx="5290457" cy="1967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BE2F24-2CB1-07CD-4011-43CF0AF8516C}"/>
              </a:ext>
            </a:extLst>
          </p:cNvPr>
          <p:cNvSpPr txBox="1"/>
          <p:nvPr/>
        </p:nvSpPr>
        <p:spPr>
          <a:xfrm>
            <a:off x="4572000" y="4767161"/>
            <a:ext cx="4576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</a:t>
            </a:r>
            <a:r>
              <a:rPr lang="en-US" sz="1400" dirty="0" err="1"/>
              <a:t>delphi.cmu.edu</a:t>
            </a:r>
            <a:r>
              <a:rPr lang="en-US" sz="1400" dirty="0"/>
              <a:t>/forecast-eval/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E1A51-18FC-EBE8-C9C2-BE1B9959137F}"/>
              </a:ext>
            </a:extLst>
          </p:cNvPr>
          <p:cNvSpPr txBox="1"/>
          <p:nvPr/>
        </p:nvSpPr>
        <p:spPr>
          <a:xfrm rot="16200000">
            <a:off x="698362" y="1434064"/>
            <a:ext cx="214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Ensemble 95% PI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692E0-8FC4-06B1-CF78-BF82176611D6}"/>
              </a:ext>
            </a:extLst>
          </p:cNvPr>
          <p:cNvSpPr txBox="1"/>
          <p:nvPr/>
        </p:nvSpPr>
        <p:spPr>
          <a:xfrm rot="16200000">
            <a:off x="1122612" y="3619772"/>
            <a:ext cx="129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Reported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61729-5B17-505D-8DE1-F8389820EB63}"/>
              </a:ext>
            </a:extLst>
          </p:cNvPr>
          <p:cNvSpPr txBox="1"/>
          <p:nvPr/>
        </p:nvSpPr>
        <p:spPr>
          <a:xfrm rot="16200000">
            <a:off x="1544574" y="882675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1-wk ahead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A41C6-7F3D-416C-44FE-9F0CAE63E540}"/>
              </a:ext>
            </a:extLst>
          </p:cNvPr>
          <p:cNvSpPr txBox="1"/>
          <p:nvPr/>
        </p:nvSpPr>
        <p:spPr>
          <a:xfrm rot="16200000">
            <a:off x="1551733" y="2093609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4-wk ahead</a:t>
            </a:r>
          </a:p>
        </p:txBody>
      </p:sp>
    </p:spTree>
    <p:extLst>
      <p:ext uri="{BB962C8B-B14F-4D97-AF65-F5344CB8AC3E}">
        <p14:creationId xmlns:p14="http://schemas.microsoft.com/office/powerpoint/2010/main" val="17992934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0513DD0-E2A7-323A-7BA7-6E7D8739E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4" t="17325"/>
          <a:stretch/>
        </p:blipFill>
        <p:spPr>
          <a:xfrm>
            <a:off x="1896916" y="973038"/>
            <a:ext cx="5350167" cy="3197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1A344-E96D-6C01-B07F-0DC88D0E8FFB}"/>
              </a:ext>
            </a:extLst>
          </p:cNvPr>
          <p:cNvSpPr txBox="1"/>
          <p:nvPr/>
        </p:nvSpPr>
        <p:spPr>
          <a:xfrm>
            <a:off x="1515291" y="4754770"/>
            <a:ext cx="7628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</a:t>
            </a:r>
            <a:r>
              <a:rPr lang="en-US" sz="1400" dirty="0" err="1"/>
              <a:t>www.cdc.gov</a:t>
            </a:r>
            <a:r>
              <a:rPr lang="en-US" sz="1400" dirty="0"/>
              <a:t>/coronavirus/2019-ncov/science/forecasting/hospitalizations-</a:t>
            </a:r>
            <a:r>
              <a:rPr lang="en-US" sz="1400" dirty="0" err="1"/>
              <a:t>forecasts.html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52838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B2002-12F3-F8F6-AF19-BDA8228E5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89" y="120591"/>
            <a:ext cx="4841421" cy="4841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E56B58-19C6-0392-B54A-5F90EB22E1DE}"/>
              </a:ext>
            </a:extLst>
          </p:cNvPr>
          <p:cNvSpPr/>
          <p:nvPr/>
        </p:nvSpPr>
        <p:spPr>
          <a:xfrm>
            <a:off x="2367771" y="4783632"/>
            <a:ext cx="6776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Cramer et al. PNAS 2022</a:t>
            </a:r>
          </a:p>
        </p:txBody>
      </p:sp>
    </p:spTree>
    <p:extLst>
      <p:ext uri="{BB962C8B-B14F-4D97-AF65-F5344CB8AC3E}">
        <p14:creationId xmlns:p14="http://schemas.microsoft.com/office/powerpoint/2010/main" val="38218861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DA7158E-E89C-B89E-E901-3167BF02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r="50000"/>
          <a:stretch/>
        </p:blipFill>
        <p:spPr bwMode="auto">
          <a:xfrm>
            <a:off x="1567543" y="538842"/>
            <a:ext cx="5657850" cy="42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01C40-C2AA-AA00-6405-A7F21C7F002D}"/>
              </a:ext>
            </a:extLst>
          </p:cNvPr>
          <p:cNvSpPr txBox="1"/>
          <p:nvPr/>
        </p:nvSpPr>
        <p:spPr>
          <a:xfrm rot="16200000">
            <a:off x="157990" y="2032907"/>
            <a:ext cx="24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COVID-19 case forecasts</a:t>
            </a:r>
          </a:p>
        </p:txBody>
      </p:sp>
    </p:spTree>
    <p:extLst>
      <p:ext uri="{BB962C8B-B14F-4D97-AF65-F5344CB8AC3E}">
        <p14:creationId xmlns:p14="http://schemas.microsoft.com/office/powerpoint/2010/main" val="15702891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B5AF2-70BF-EB95-6003-09F20E7CB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3" y="1063579"/>
            <a:ext cx="8666107" cy="2447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C652FD-F6A8-4CB9-6EFE-823A5C053442}"/>
              </a:ext>
            </a:extLst>
          </p:cNvPr>
          <p:cNvSpPr/>
          <p:nvPr/>
        </p:nvSpPr>
        <p:spPr>
          <a:xfrm>
            <a:off x="5280545" y="3216728"/>
            <a:ext cx="1632857" cy="3102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2"/>
                </a:solidFill>
              </a:rPr>
              <a:t>US Aedes Forecasting Challenge</a:t>
            </a:r>
          </a:p>
          <a:p>
            <a:r>
              <a:rPr lang="en-US" sz="800" dirty="0">
                <a:solidFill>
                  <a:schemeClr val="bg2"/>
                </a:solidFill>
              </a:rPr>
              <a:t>20 participating teams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E3C70-2C22-728A-AD55-4EE0061984A6}"/>
              </a:ext>
            </a:extLst>
          </p:cNvPr>
          <p:cNvSpPr/>
          <p:nvPr/>
        </p:nvSpPr>
        <p:spPr>
          <a:xfrm>
            <a:off x="6096973" y="3551464"/>
            <a:ext cx="816429" cy="3102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800" b="1" dirty="0">
                <a:solidFill>
                  <a:srgbClr val="000000"/>
                </a:solidFill>
              </a:rPr>
              <a:t>US WNV Challenge</a:t>
            </a:r>
          </a:p>
          <a:p>
            <a:r>
              <a:rPr lang="en-US" sz="800" dirty="0">
                <a:solidFill>
                  <a:srgbClr val="000000"/>
                </a:solidFill>
              </a:rPr>
              <a:t>15 teams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5B0C1-2BFD-D5CB-0039-204BA463A529}"/>
              </a:ext>
            </a:extLst>
          </p:cNvPr>
          <p:cNvSpPr/>
          <p:nvPr/>
        </p:nvSpPr>
        <p:spPr>
          <a:xfrm>
            <a:off x="7746159" y="3551464"/>
            <a:ext cx="816429" cy="3102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800" b="1" dirty="0">
                <a:solidFill>
                  <a:srgbClr val="000000"/>
                </a:solidFill>
              </a:rPr>
              <a:t>US WNV Challenge</a:t>
            </a:r>
          </a:p>
          <a:p>
            <a:r>
              <a:rPr lang="en-US" sz="800" dirty="0">
                <a:solidFill>
                  <a:srgbClr val="000000"/>
                </a:solidFill>
              </a:rPr>
              <a:t>8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183CD-6404-5B68-42CC-83C968EB6E8F}"/>
              </a:ext>
            </a:extLst>
          </p:cNvPr>
          <p:cNvSpPr txBox="1"/>
          <p:nvPr/>
        </p:nvSpPr>
        <p:spPr>
          <a:xfrm>
            <a:off x="153373" y="4746275"/>
            <a:ext cx="8990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Reich et al. AJPH 2022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E8D6ECD-21FC-2E39-00DF-D1AD06A5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forecasting efforts</a:t>
            </a:r>
          </a:p>
        </p:txBody>
      </p:sp>
    </p:spTree>
    <p:extLst>
      <p:ext uri="{BB962C8B-B14F-4D97-AF65-F5344CB8AC3E}">
        <p14:creationId xmlns:p14="http://schemas.microsoft.com/office/powerpoint/2010/main" val="38694767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E57E59-3F5A-7E49-BBBE-179C5DAC8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4" y="586724"/>
            <a:ext cx="4525031" cy="4525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6840" y="17739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Mean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9317" y="4783632"/>
            <a:ext cx="305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Johansson et al. Scientific Reports</a:t>
            </a:r>
            <a:r>
              <a:rPr lang="en-US" sz="1400" i="1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65CED-4EFC-2C43-B183-8F045E3E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forecast error - Mexico</a:t>
            </a:r>
          </a:p>
        </p:txBody>
      </p:sp>
    </p:spTree>
    <p:extLst>
      <p:ext uri="{BB962C8B-B14F-4D97-AF65-F5344CB8AC3E}">
        <p14:creationId xmlns:p14="http://schemas.microsoft.com/office/powerpoint/2010/main" val="20959889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0B6AE90586B498E372650283B599F" ma:contentTypeVersion="15" ma:contentTypeDescription="Create a new document." ma:contentTypeScope="" ma:versionID="322d602bcd51b15641a497e386f8fcb0">
  <xsd:schema xmlns:xsd="http://www.w3.org/2001/XMLSchema" xmlns:xs="http://www.w3.org/2001/XMLSchema" xmlns:p="http://schemas.microsoft.com/office/2006/metadata/properties" xmlns:ns1="http://schemas.microsoft.com/sharepoint/v3" xmlns:ns3="31912ff1-91bb-455a-93f4-4eefbe4b45dc" xmlns:ns4="83c27556-a946-441b-8e49-22dc5d76f230" targetNamespace="http://schemas.microsoft.com/office/2006/metadata/properties" ma:root="true" ma:fieldsID="9181e9cee71693f7a0f4461bb8814608" ns1:_="" ns3:_="" ns4:_="">
    <xsd:import namespace="http://schemas.microsoft.com/sharepoint/v3"/>
    <xsd:import namespace="31912ff1-91bb-455a-93f4-4eefbe4b45dc"/>
    <xsd:import namespace="83c27556-a946-441b-8e49-22dc5d76f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12ff1-91bb-455a-93f4-4eefbe4b4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27556-a946-441b-8e49-22dc5d76f2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97ABF-E5D0-469D-80EC-024D8133CD5C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c27556-a946-441b-8e49-22dc5d76f230"/>
    <ds:schemaRef ds:uri="31912ff1-91bb-455a-93f4-4eefbe4b45dc"/>
  </ds:schemaRefs>
</ds:datastoreItem>
</file>

<file path=customXml/itemProps2.xml><?xml version="1.0" encoding="utf-8"?>
<ds:datastoreItem xmlns:ds="http://schemas.openxmlformats.org/officeDocument/2006/customXml" ds:itemID="{1BBF5FF6-E898-4C5E-A1CB-18ABE829792F}">
  <ds:schemaRefs>
    <ds:schemaRef ds:uri="31912ff1-91bb-455a-93f4-4eefbe4b45dc"/>
    <ds:schemaRef ds:uri="83c27556-a946-441b-8e49-22dc5d76f2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8A62E3-F575-42A1-96C5-463A70A147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</TotalTime>
  <Words>930</Words>
  <Application>Microsoft Macintosh PowerPoint</Application>
  <PresentationFormat>On-screen Show (16:9)</PresentationFormat>
  <Paragraphs>225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Courier New</vt:lpstr>
      <vt:lpstr>Myriad Web Pro</vt:lpstr>
      <vt:lpstr>Wingdings</vt:lpstr>
      <vt:lpstr>NCEH_ATSDR_combined</vt:lpstr>
      <vt:lpstr>Where does pandemic forecasting go from here?</vt:lpstr>
      <vt:lpstr>PowerPoint Presentation</vt:lpstr>
      <vt:lpstr>Can we improve forecasts?</vt:lpstr>
      <vt:lpstr>PowerPoint Presentation</vt:lpstr>
      <vt:lpstr>PowerPoint Presentation</vt:lpstr>
      <vt:lpstr>PowerPoint Presentation</vt:lpstr>
      <vt:lpstr>PowerPoint Presentation</vt:lpstr>
      <vt:lpstr>Collaborative forecasting efforts</vt:lpstr>
      <vt:lpstr>Dengue forecast error - Mexico</vt:lpstr>
      <vt:lpstr>Dengue forecast error - Mexico</vt:lpstr>
      <vt:lpstr>Dengue forecast error - Mexico</vt:lpstr>
      <vt:lpstr>Dengue forecast error - Mexico</vt:lpstr>
      <vt:lpstr>Dengue forecast error - Mexico</vt:lpstr>
      <vt:lpstr>Dengue forecasts</vt:lpstr>
      <vt:lpstr>WNV forecasts</vt:lpstr>
      <vt:lpstr>Influenza forecasts</vt:lpstr>
      <vt:lpstr>COVID-19 death forecasts</vt:lpstr>
      <vt:lpstr>Model calibration</vt:lpstr>
      <vt:lpstr>What makes a good forecast?</vt:lpstr>
      <vt:lpstr>PowerPoint Presentation</vt:lpstr>
      <vt:lpstr>How should we assess forecasts?</vt:lpstr>
      <vt:lpstr>How should we assess forecasts?</vt:lpstr>
      <vt:lpstr>What’s the value of …?</vt:lpstr>
      <vt:lpstr>Can we extend horizons?</vt:lpstr>
      <vt:lpstr>Scenario Modeling Hub</vt:lpstr>
      <vt:lpstr>Can we incorporate behavior?</vt:lpstr>
      <vt:lpstr>Where do forecasts go wrong?</vt:lpstr>
      <vt:lpstr>Can we build a better ensemble?</vt:lpstr>
      <vt:lpstr>PowerPoint Presentation</vt:lpstr>
      <vt:lpstr>Conclusions</vt:lpstr>
      <vt:lpstr>Acknowledgments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Michael Johansson</cp:lastModifiedBy>
  <cp:revision>5</cp:revision>
  <cp:lastPrinted>2022-06-08T16:57:32Z</cp:lastPrinted>
  <dcterms:created xsi:type="dcterms:W3CDTF">2011-03-17T17:43:16Z</dcterms:created>
  <dcterms:modified xsi:type="dcterms:W3CDTF">2022-06-14T15:40:44Z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0x0101007EA0B6AE90586B498E372650283B599F</vt:lpwstr>
  </property>
  <property fmtid="{D5CDD505-2E9C-101B-9397-08002B2CF9AE}" pid="4" name="MSIP_Label_7b94a7b8-f06c-4dfe-bdcc-9b548fd58c31_ActionId">
    <vt:lpwstr>eff8c699-51aa-4bfc-b647-5612319cff11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ContentBits">
    <vt:lpwstr>0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Method">
    <vt:lpwstr>Privileged</vt:lpwstr>
  </property>
  <property fmtid="{D5CDD505-2E9C-101B-9397-08002B2CF9AE}" pid="9" name="MSIP_Label_7b94a7b8-f06c-4dfe-bdcc-9b548fd58c31_Enabled">
    <vt:lpwstr>true</vt:lpwstr>
  </property>
  <property fmtid="{D5CDD505-2E9C-101B-9397-08002B2CF9AE}" pid="10" name="MSIP_Label_7b94a7b8-f06c-4dfe-bdcc-9b548fd58c31_SetDate">
    <vt:lpwstr>2021-03-09T20:56:35Z</vt:lpwstr>
  </property>
</Properties>
</file>