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 id="2147483743" r:id="rId2"/>
  </p:sldMasterIdLst>
  <p:notesMasterIdLst>
    <p:notesMasterId r:id="rId19"/>
  </p:notesMasterIdLst>
  <p:sldIdLst>
    <p:sldId id="256" r:id="rId3"/>
    <p:sldId id="507" r:id="rId4"/>
    <p:sldId id="499" r:id="rId5"/>
    <p:sldId id="512" r:id="rId6"/>
    <p:sldId id="500" r:id="rId7"/>
    <p:sldId id="501" r:id="rId8"/>
    <p:sldId id="506" r:id="rId9"/>
    <p:sldId id="502" r:id="rId10"/>
    <p:sldId id="503" r:id="rId11"/>
    <p:sldId id="504" r:id="rId12"/>
    <p:sldId id="508" r:id="rId13"/>
    <p:sldId id="509" r:id="rId14"/>
    <p:sldId id="505" r:id="rId15"/>
    <p:sldId id="510" r:id="rId16"/>
    <p:sldId id="511" r:id="rId17"/>
    <p:sldId id="498" r:id="rId18"/>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ela Brunner" initials="MB" lastIdx="2" clrIdx="0"/>
  <p:cmAuthor id="1" name="Bieler Sara" initials="BS" lastIdx="4" clrIdx="1"/>
  <p:cmAuthor id="2" name="Manfred Stähli" initials="MS" lastIdx="4" clrIdx="2"/>
  <p:cmAuthor id="3" name="Speerli Juerg" initials="SJ"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B57"/>
    <a:srgbClr val="BCEE68"/>
    <a:srgbClr val="8B6508"/>
    <a:srgbClr val="FFDEAD"/>
    <a:srgbClr val="FF8C69"/>
    <a:srgbClr val="9A32CD"/>
    <a:srgbClr val="00008B"/>
    <a:srgbClr val="00CDCD"/>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2E069-52F7-4597-9FCC-E0C9B0ED9F86}" v="103" dt="2021-08-24T11:00:22.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3535" autoAdjust="0"/>
  </p:normalViewPr>
  <p:slideViewPr>
    <p:cSldViewPr>
      <p:cViewPr varScale="1">
        <p:scale>
          <a:sx n="68" d="100"/>
          <a:sy n="68" d="100"/>
        </p:scale>
        <p:origin x="99" y="42"/>
      </p:cViewPr>
      <p:guideLst>
        <p:guide orient="horz" pos="1620"/>
        <p:guide pos="2880"/>
      </p:guideLst>
    </p:cSldViewPr>
  </p:slideViewPr>
  <p:outlineViewPr>
    <p:cViewPr>
      <p:scale>
        <a:sx n="33" d="100"/>
        <a:sy n="33" d="100"/>
      </p:scale>
      <p:origin x="0" y="309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22" d="100"/>
          <a:sy n="122" d="100"/>
        </p:scale>
        <p:origin x="49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l Wood" userId="d9404b7a-ce60-4ba2-9abd-baa60736e2c5" providerId="ADAL" clId="{DFD2E069-52F7-4597-9FCC-E0C9B0ED9F86}"/>
    <pc:docChg chg="undo custSel addSld modSld">
      <pc:chgData name="Raul Wood" userId="d9404b7a-ce60-4ba2-9abd-baa60736e2c5" providerId="ADAL" clId="{DFD2E069-52F7-4597-9FCC-E0C9B0ED9F86}" dt="2021-08-24T11:19:41.204" v="791" actId="20577"/>
      <pc:docMkLst>
        <pc:docMk/>
      </pc:docMkLst>
      <pc:sldChg chg="addSp modSp mod">
        <pc:chgData name="Raul Wood" userId="d9404b7a-ce60-4ba2-9abd-baa60736e2c5" providerId="ADAL" clId="{DFD2E069-52F7-4597-9FCC-E0C9B0ED9F86}" dt="2021-08-24T11:02:20.273" v="769" actId="1076"/>
        <pc:sldMkLst>
          <pc:docMk/>
          <pc:sldMk cId="2659152244" sldId="256"/>
        </pc:sldMkLst>
        <pc:picChg chg="add mod">
          <ac:chgData name="Raul Wood" userId="d9404b7a-ce60-4ba2-9abd-baa60736e2c5" providerId="ADAL" clId="{DFD2E069-52F7-4597-9FCC-E0C9B0ED9F86}" dt="2021-08-24T10:38:00.881" v="511" actId="1076"/>
          <ac:picMkLst>
            <pc:docMk/>
            <pc:sldMk cId="2659152244" sldId="256"/>
            <ac:picMk id="4" creationId="{EAB60784-D3E1-4F3E-B0E8-935C2F211E2D}"/>
          </ac:picMkLst>
        </pc:picChg>
        <pc:picChg chg="add mod">
          <ac:chgData name="Raul Wood" userId="d9404b7a-ce60-4ba2-9abd-baa60736e2c5" providerId="ADAL" clId="{DFD2E069-52F7-4597-9FCC-E0C9B0ED9F86}" dt="2021-08-24T11:02:20.273" v="769" actId="1076"/>
          <ac:picMkLst>
            <pc:docMk/>
            <pc:sldMk cId="2659152244" sldId="256"/>
            <ac:picMk id="14" creationId="{F576EC03-B3C6-4E96-86AE-90C5ECC2A730}"/>
          </ac:picMkLst>
        </pc:picChg>
        <pc:picChg chg="mod">
          <ac:chgData name="Raul Wood" userId="d9404b7a-ce60-4ba2-9abd-baa60736e2c5" providerId="ADAL" clId="{DFD2E069-52F7-4597-9FCC-E0C9B0ED9F86}" dt="2021-08-24T11:02:19.832" v="768" actId="1076"/>
          <ac:picMkLst>
            <pc:docMk/>
            <pc:sldMk cId="2659152244" sldId="256"/>
            <ac:picMk id="15" creationId="{00000000-0000-0000-0000-000000000000}"/>
          </ac:picMkLst>
        </pc:picChg>
      </pc:sldChg>
      <pc:sldChg chg="modSp mod">
        <pc:chgData name="Raul Wood" userId="d9404b7a-ce60-4ba2-9abd-baa60736e2c5" providerId="ADAL" clId="{DFD2E069-52F7-4597-9FCC-E0C9B0ED9F86}" dt="2021-08-24T11:19:41.204" v="791" actId="20577"/>
        <pc:sldMkLst>
          <pc:docMk/>
          <pc:sldMk cId="658171020" sldId="499"/>
        </pc:sldMkLst>
        <pc:spChg chg="mod">
          <ac:chgData name="Raul Wood" userId="d9404b7a-ce60-4ba2-9abd-baa60736e2c5" providerId="ADAL" clId="{DFD2E069-52F7-4597-9FCC-E0C9B0ED9F86}" dt="2021-08-24T11:19:41.204" v="791" actId="20577"/>
          <ac:spMkLst>
            <pc:docMk/>
            <pc:sldMk cId="658171020" sldId="499"/>
            <ac:spMk id="4" creationId="{00000000-0000-0000-0000-000000000000}"/>
          </ac:spMkLst>
        </pc:spChg>
      </pc:sldChg>
      <pc:sldChg chg="modSp mod modShow">
        <pc:chgData name="Raul Wood" userId="d9404b7a-ce60-4ba2-9abd-baa60736e2c5" providerId="ADAL" clId="{DFD2E069-52F7-4597-9FCC-E0C9B0ED9F86}" dt="2021-08-24T11:13:35.219" v="777" actId="729"/>
        <pc:sldMkLst>
          <pc:docMk/>
          <pc:sldMk cId="2764292974" sldId="501"/>
        </pc:sldMkLst>
        <pc:spChg chg="mod">
          <ac:chgData name="Raul Wood" userId="d9404b7a-ce60-4ba2-9abd-baa60736e2c5" providerId="ADAL" clId="{DFD2E069-52F7-4597-9FCC-E0C9B0ED9F86}" dt="2021-08-24T09:43:42.874" v="0" actId="20577"/>
          <ac:spMkLst>
            <pc:docMk/>
            <pc:sldMk cId="2764292974" sldId="501"/>
            <ac:spMk id="33" creationId="{00000000-0000-0000-0000-000000000000}"/>
          </ac:spMkLst>
        </pc:spChg>
        <pc:spChg chg="mod">
          <ac:chgData name="Raul Wood" userId="d9404b7a-ce60-4ba2-9abd-baa60736e2c5" providerId="ADAL" clId="{DFD2E069-52F7-4597-9FCC-E0C9B0ED9F86}" dt="2021-08-24T09:43:50.226" v="3" actId="20577"/>
          <ac:spMkLst>
            <pc:docMk/>
            <pc:sldMk cId="2764292974" sldId="501"/>
            <ac:spMk id="37" creationId="{00000000-0000-0000-0000-000000000000}"/>
          </ac:spMkLst>
        </pc:spChg>
      </pc:sldChg>
      <pc:sldChg chg="addSp delSp modSp add mod modAnim">
        <pc:chgData name="Raul Wood" userId="d9404b7a-ce60-4ba2-9abd-baa60736e2c5" providerId="ADAL" clId="{DFD2E069-52F7-4597-9FCC-E0C9B0ED9F86}" dt="2021-08-24T11:03:12.040" v="776" actId="1037"/>
        <pc:sldMkLst>
          <pc:docMk/>
          <pc:sldMk cId="1384289415" sldId="513"/>
        </pc:sldMkLst>
        <pc:spChg chg="mod">
          <ac:chgData name="Raul Wood" userId="d9404b7a-ce60-4ba2-9abd-baa60736e2c5" providerId="ADAL" clId="{DFD2E069-52F7-4597-9FCC-E0C9B0ED9F86}" dt="2021-08-24T10:07:47.503" v="124" actId="165"/>
          <ac:spMkLst>
            <pc:docMk/>
            <pc:sldMk cId="1384289415" sldId="513"/>
            <ac:spMk id="8" creationId="{00000000-0000-0000-0000-000000000000}"/>
          </ac:spMkLst>
        </pc:spChg>
        <pc:spChg chg="mod">
          <ac:chgData name="Raul Wood" userId="d9404b7a-ce60-4ba2-9abd-baa60736e2c5" providerId="ADAL" clId="{DFD2E069-52F7-4597-9FCC-E0C9B0ED9F86}" dt="2021-08-24T10:07:47.503" v="124" actId="165"/>
          <ac:spMkLst>
            <pc:docMk/>
            <pc:sldMk cId="1384289415" sldId="513"/>
            <ac:spMk id="9" creationId="{00000000-0000-0000-0000-000000000000}"/>
          </ac:spMkLst>
        </pc:spChg>
        <pc:spChg chg="add del mod">
          <ac:chgData name="Raul Wood" userId="d9404b7a-ce60-4ba2-9abd-baa60736e2c5" providerId="ADAL" clId="{DFD2E069-52F7-4597-9FCC-E0C9B0ED9F86}" dt="2021-08-24T10:14:55.972" v="198"/>
          <ac:spMkLst>
            <pc:docMk/>
            <pc:sldMk cId="1384289415" sldId="513"/>
            <ac:spMk id="14" creationId="{B37C4248-9E82-48B7-A054-30B50706D86F}"/>
          </ac:spMkLst>
        </pc:spChg>
        <pc:spChg chg="add">
          <ac:chgData name="Raul Wood" userId="d9404b7a-ce60-4ba2-9abd-baa60736e2c5" providerId="ADAL" clId="{DFD2E069-52F7-4597-9FCC-E0C9B0ED9F86}" dt="2021-08-24T10:23:56.826" v="289" actId="11529"/>
          <ac:spMkLst>
            <pc:docMk/>
            <pc:sldMk cId="1384289415" sldId="513"/>
            <ac:spMk id="15" creationId="{4DCBAD48-2A70-48BE-8E18-0088A48D3839}"/>
          </ac:spMkLst>
        </pc:spChg>
        <pc:spChg chg="add mod">
          <ac:chgData name="Raul Wood" userId="d9404b7a-ce60-4ba2-9abd-baa60736e2c5" providerId="ADAL" clId="{DFD2E069-52F7-4597-9FCC-E0C9B0ED9F86}" dt="2021-08-24T11:03:12.040" v="776" actId="1037"/>
          <ac:spMkLst>
            <pc:docMk/>
            <pc:sldMk cId="1384289415" sldId="513"/>
            <ac:spMk id="16" creationId="{C31AAD5B-EBF8-4206-AA91-8A212932C534}"/>
          </ac:spMkLst>
        </pc:spChg>
        <pc:spChg chg="mod">
          <ac:chgData name="Raul Wood" userId="d9404b7a-ce60-4ba2-9abd-baa60736e2c5" providerId="ADAL" clId="{DFD2E069-52F7-4597-9FCC-E0C9B0ED9F86}" dt="2021-08-24T10:07:37.440" v="123" actId="165"/>
          <ac:spMkLst>
            <pc:docMk/>
            <pc:sldMk cId="1384289415" sldId="513"/>
            <ac:spMk id="18"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19"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22"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23"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24"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25"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26" creationId="{00000000-0000-0000-0000-000000000000}"/>
          </ac:spMkLst>
        </pc:spChg>
        <pc:spChg chg="mod">
          <ac:chgData name="Raul Wood" userId="d9404b7a-ce60-4ba2-9abd-baa60736e2c5" providerId="ADAL" clId="{DFD2E069-52F7-4597-9FCC-E0C9B0ED9F86}" dt="2021-08-24T10:07:37.440" v="123" actId="165"/>
          <ac:spMkLst>
            <pc:docMk/>
            <pc:sldMk cId="1384289415" sldId="513"/>
            <ac:spMk id="27" creationId="{00000000-0000-0000-0000-000000000000}"/>
          </ac:spMkLst>
        </pc:spChg>
        <pc:spChg chg="del mod topLvl">
          <ac:chgData name="Raul Wood" userId="d9404b7a-ce60-4ba2-9abd-baa60736e2c5" providerId="ADAL" clId="{DFD2E069-52F7-4597-9FCC-E0C9B0ED9F86}" dt="2021-08-24T10:23:38.742" v="287" actId="478"/>
          <ac:spMkLst>
            <pc:docMk/>
            <pc:sldMk cId="1384289415" sldId="513"/>
            <ac:spMk id="31" creationId="{00000000-0000-0000-0000-000000000000}"/>
          </ac:spMkLst>
        </pc:spChg>
        <pc:spChg chg="mod topLvl">
          <ac:chgData name="Raul Wood" userId="d9404b7a-ce60-4ba2-9abd-baa60736e2c5" providerId="ADAL" clId="{DFD2E069-52F7-4597-9FCC-E0C9B0ED9F86}" dt="2021-08-24T10:35:03.066" v="495" actId="122"/>
          <ac:spMkLst>
            <pc:docMk/>
            <pc:sldMk cId="1384289415" sldId="513"/>
            <ac:spMk id="32" creationId="{00000000-0000-0000-0000-000000000000}"/>
          </ac:spMkLst>
        </pc:spChg>
        <pc:spChg chg="mod topLvl">
          <ac:chgData name="Raul Wood" userId="d9404b7a-ce60-4ba2-9abd-baa60736e2c5" providerId="ADAL" clId="{DFD2E069-52F7-4597-9FCC-E0C9B0ED9F86}" dt="2021-08-24T10:19:28.784" v="285" actId="1076"/>
          <ac:spMkLst>
            <pc:docMk/>
            <pc:sldMk cId="1384289415" sldId="513"/>
            <ac:spMk id="33" creationId="{00000000-0000-0000-0000-000000000000}"/>
          </ac:spMkLst>
        </pc:spChg>
        <pc:spChg chg="mod topLvl">
          <ac:chgData name="Raul Wood" userId="d9404b7a-ce60-4ba2-9abd-baa60736e2c5" providerId="ADAL" clId="{DFD2E069-52F7-4597-9FCC-E0C9B0ED9F86}" dt="2021-08-24T10:07:56.679" v="125" actId="165"/>
          <ac:spMkLst>
            <pc:docMk/>
            <pc:sldMk cId="1384289415" sldId="513"/>
            <ac:spMk id="35" creationId="{00000000-0000-0000-0000-000000000000}"/>
          </ac:spMkLst>
        </pc:spChg>
        <pc:spChg chg="mod topLvl">
          <ac:chgData name="Raul Wood" userId="d9404b7a-ce60-4ba2-9abd-baa60736e2c5" providerId="ADAL" clId="{DFD2E069-52F7-4597-9FCC-E0C9B0ED9F86}" dt="2021-08-24T10:34:33.297" v="492" actId="1076"/>
          <ac:spMkLst>
            <pc:docMk/>
            <pc:sldMk cId="1384289415" sldId="513"/>
            <ac:spMk id="37" creationId="{00000000-0000-0000-0000-000000000000}"/>
          </ac:spMkLst>
        </pc:spChg>
        <pc:spChg chg="del">
          <ac:chgData name="Raul Wood" userId="d9404b7a-ce60-4ba2-9abd-baa60736e2c5" providerId="ADAL" clId="{DFD2E069-52F7-4597-9FCC-E0C9B0ED9F86}" dt="2021-08-24T10:01:34.571" v="59" actId="478"/>
          <ac:spMkLst>
            <pc:docMk/>
            <pc:sldMk cId="1384289415" sldId="513"/>
            <ac:spMk id="38" creationId="{00000000-0000-0000-0000-000000000000}"/>
          </ac:spMkLst>
        </pc:spChg>
        <pc:spChg chg="mod topLvl">
          <ac:chgData name="Raul Wood" userId="d9404b7a-ce60-4ba2-9abd-baa60736e2c5" providerId="ADAL" clId="{DFD2E069-52F7-4597-9FCC-E0C9B0ED9F86}" dt="2021-08-24T10:32:27.919" v="313" actId="20577"/>
          <ac:spMkLst>
            <pc:docMk/>
            <pc:sldMk cId="1384289415" sldId="513"/>
            <ac:spMk id="41" creationId="{00000000-0000-0000-0000-000000000000}"/>
          </ac:spMkLst>
        </pc:spChg>
        <pc:spChg chg="del">
          <ac:chgData name="Raul Wood" userId="d9404b7a-ce60-4ba2-9abd-baa60736e2c5" providerId="ADAL" clId="{DFD2E069-52F7-4597-9FCC-E0C9B0ED9F86}" dt="2021-08-24T10:01:56.343" v="61" actId="478"/>
          <ac:spMkLst>
            <pc:docMk/>
            <pc:sldMk cId="1384289415" sldId="513"/>
            <ac:spMk id="43" creationId="{00000000-0000-0000-0000-000000000000}"/>
          </ac:spMkLst>
        </pc:spChg>
        <pc:spChg chg="mod">
          <ac:chgData name="Raul Wood" userId="d9404b7a-ce60-4ba2-9abd-baa60736e2c5" providerId="ADAL" clId="{DFD2E069-52F7-4597-9FCC-E0C9B0ED9F86}" dt="2021-08-24T09:51:18.847" v="12" actId="1035"/>
          <ac:spMkLst>
            <pc:docMk/>
            <pc:sldMk cId="1384289415" sldId="513"/>
            <ac:spMk id="48" creationId="{00000000-0000-0000-0000-000000000000}"/>
          </ac:spMkLst>
        </pc:spChg>
        <pc:spChg chg="mod topLvl">
          <ac:chgData name="Raul Wood" userId="d9404b7a-ce60-4ba2-9abd-baa60736e2c5" providerId="ADAL" clId="{DFD2E069-52F7-4597-9FCC-E0C9B0ED9F86}" dt="2021-08-24T10:08:40.776" v="134" actId="165"/>
          <ac:spMkLst>
            <pc:docMk/>
            <pc:sldMk cId="1384289415" sldId="513"/>
            <ac:spMk id="55" creationId="{00000000-0000-0000-0000-000000000000}"/>
          </ac:spMkLst>
        </pc:spChg>
        <pc:spChg chg="add mod">
          <ac:chgData name="Raul Wood" userId="d9404b7a-ce60-4ba2-9abd-baa60736e2c5" providerId="ADAL" clId="{DFD2E069-52F7-4597-9FCC-E0C9B0ED9F86}" dt="2021-08-24T10:55:49.954" v="721" actId="113"/>
          <ac:spMkLst>
            <pc:docMk/>
            <pc:sldMk cId="1384289415" sldId="513"/>
            <ac:spMk id="62" creationId="{D5EE6073-599F-4510-87E6-CDD69D36D73A}"/>
          </ac:spMkLst>
        </pc:spChg>
        <pc:spChg chg="add mod">
          <ac:chgData name="Raul Wood" userId="d9404b7a-ce60-4ba2-9abd-baa60736e2c5" providerId="ADAL" clId="{DFD2E069-52F7-4597-9FCC-E0C9B0ED9F86}" dt="2021-08-24T10:25:30.265" v="291" actId="1076"/>
          <ac:spMkLst>
            <pc:docMk/>
            <pc:sldMk cId="1384289415" sldId="513"/>
            <ac:spMk id="64" creationId="{1756D383-EA1F-4F4C-B366-E9C4DDC86DD1}"/>
          </ac:spMkLst>
        </pc:spChg>
        <pc:spChg chg="add mod">
          <ac:chgData name="Raul Wood" userId="d9404b7a-ce60-4ba2-9abd-baa60736e2c5" providerId="ADAL" clId="{DFD2E069-52F7-4597-9FCC-E0C9B0ED9F86}" dt="2021-08-24T10:25:30.265" v="291" actId="1076"/>
          <ac:spMkLst>
            <pc:docMk/>
            <pc:sldMk cId="1384289415" sldId="513"/>
            <ac:spMk id="65" creationId="{B936C87C-1B48-4F11-B891-2198ABF64C52}"/>
          </ac:spMkLst>
        </pc:spChg>
        <pc:spChg chg="add mod">
          <ac:chgData name="Raul Wood" userId="d9404b7a-ce60-4ba2-9abd-baa60736e2c5" providerId="ADAL" clId="{DFD2E069-52F7-4597-9FCC-E0C9B0ED9F86}" dt="2021-08-24T10:35:11.494" v="497" actId="122"/>
          <ac:spMkLst>
            <pc:docMk/>
            <pc:sldMk cId="1384289415" sldId="513"/>
            <ac:spMk id="66" creationId="{245AF689-5A24-4F92-8B41-D58FACFB2952}"/>
          </ac:spMkLst>
        </pc:spChg>
        <pc:grpChg chg="mod topLvl">
          <ac:chgData name="Raul Wood" userId="d9404b7a-ce60-4ba2-9abd-baa60736e2c5" providerId="ADAL" clId="{DFD2E069-52F7-4597-9FCC-E0C9B0ED9F86}" dt="2021-08-24T10:08:12.599" v="129" actId="1038"/>
          <ac:grpSpMkLst>
            <pc:docMk/>
            <pc:sldMk cId="1384289415" sldId="513"/>
            <ac:grpSpMk id="10" creationId="{00000000-0000-0000-0000-000000000000}"/>
          </ac:grpSpMkLst>
        </pc:grpChg>
        <pc:grpChg chg="mod">
          <ac:chgData name="Raul Wood" userId="d9404b7a-ce60-4ba2-9abd-baa60736e2c5" providerId="ADAL" clId="{DFD2E069-52F7-4597-9FCC-E0C9B0ED9F86}" dt="2021-08-24T10:07:37.440" v="123" actId="165"/>
          <ac:grpSpMkLst>
            <pc:docMk/>
            <pc:sldMk cId="1384289415" sldId="513"/>
            <ac:grpSpMk id="17" creationId="{00000000-0000-0000-0000-000000000000}"/>
          </ac:grpSpMkLst>
        </pc:grpChg>
        <pc:grpChg chg="del">
          <ac:chgData name="Raul Wood" userId="d9404b7a-ce60-4ba2-9abd-baa60736e2c5" providerId="ADAL" clId="{DFD2E069-52F7-4597-9FCC-E0C9B0ED9F86}" dt="2021-08-24T10:05:42.446" v="119" actId="478"/>
          <ac:grpSpMkLst>
            <pc:docMk/>
            <pc:sldMk cId="1384289415" sldId="513"/>
            <ac:grpSpMk id="36" creationId="{00000000-0000-0000-0000-000000000000}"/>
          </ac:grpSpMkLst>
        </pc:grpChg>
        <pc:grpChg chg="del">
          <ac:chgData name="Raul Wood" userId="d9404b7a-ce60-4ba2-9abd-baa60736e2c5" providerId="ADAL" clId="{DFD2E069-52F7-4597-9FCC-E0C9B0ED9F86}" dt="2021-08-24T10:01:56.343" v="61" actId="478"/>
          <ac:grpSpMkLst>
            <pc:docMk/>
            <pc:sldMk cId="1384289415" sldId="513"/>
            <ac:grpSpMk id="44" creationId="{00000000-0000-0000-0000-000000000000}"/>
          </ac:grpSpMkLst>
        </pc:grpChg>
        <pc:grpChg chg="mod topLvl">
          <ac:chgData name="Raul Wood" userId="d9404b7a-ce60-4ba2-9abd-baa60736e2c5" providerId="ADAL" clId="{DFD2E069-52F7-4597-9FCC-E0C9B0ED9F86}" dt="2021-08-24T10:23:44.977" v="288" actId="1076"/>
          <ac:grpSpMkLst>
            <pc:docMk/>
            <pc:sldMk cId="1384289415" sldId="513"/>
            <ac:grpSpMk id="45" creationId="{00000000-0000-0000-0000-000000000000}"/>
          </ac:grpSpMkLst>
        </pc:grpChg>
        <pc:grpChg chg="del mod topLvl">
          <ac:chgData name="Raul Wood" userId="d9404b7a-ce60-4ba2-9abd-baa60736e2c5" providerId="ADAL" clId="{DFD2E069-52F7-4597-9FCC-E0C9B0ED9F86}" dt="2021-08-24T10:07:37.440" v="123" actId="165"/>
          <ac:grpSpMkLst>
            <pc:docMk/>
            <pc:sldMk cId="1384289415" sldId="513"/>
            <ac:grpSpMk id="56" creationId="{00000000-0000-0000-0000-000000000000}"/>
          </ac:grpSpMkLst>
        </pc:grpChg>
        <pc:grpChg chg="del mod topLvl">
          <ac:chgData name="Raul Wood" userId="d9404b7a-ce60-4ba2-9abd-baa60736e2c5" providerId="ADAL" clId="{DFD2E069-52F7-4597-9FCC-E0C9B0ED9F86}" dt="2021-08-24T10:07:47.503" v="124" actId="165"/>
          <ac:grpSpMkLst>
            <pc:docMk/>
            <pc:sldMk cId="1384289415" sldId="513"/>
            <ac:grpSpMk id="57" creationId="{00000000-0000-0000-0000-000000000000}"/>
          </ac:grpSpMkLst>
        </pc:grpChg>
        <pc:grpChg chg="del mod topLvl">
          <ac:chgData name="Raul Wood" userId="d9404b7a-ce60-4ba2-9abd-baa60736e2c5" providerId="ADAL" clId="{DFD2E069-52F7-4597-9FCC-E0C9B0ED9F86}" dt="2021-08-24T10:07:56.679" v="125" actId="165"/>
          <ac:grpSpMkLst>
            <pc:docMk/>
            <pc:sldMk cId="1384289415" sldId="513"/>
            <ac:grpSpMk id="58" creationId="{00000000-0000-0000-0000-000000000000}"/>
          </ac:grpSpMkLst>
        </pc:grpChg>
        <pc:grpChg chg="del mod topLvl">
          <ac:chgData name="Raul Wood" userId="d9404b7a-ce60-4ba2-9abd-baa60736e2c5" providerId="ADAL" clId="{DFD2E069-52F7-4597-9FCC-E0C9B0ED9F86}" dt="2021-08-24T10:08:29.048" v="131" actId="165"/>
          <ac:grpSpMkLst>
            <pc:docMk/>
            <pc:sldMk cId="1384289415" sldId="513"/>
            <ac:grpSpMk id="59" creationId="{00000000-0000-0000-0000-000000000000}"/>
          </ac:grpSpMkLst>
        </pc:grpChg>
        <pc:grpChg chg="del mod topLvl">
          <ac:chgData name="Raul Wood" userId="d9404b7a-ce60-4ba2-9abd-baa60736e2c5" providerId="ADAL" clId="{DFD2E069-52F7-4597-9FCC-E0C9B0ED9F86}" dt="2021-08-24T10:08:40.776" v="134" actId="165"/>
          <ac:grpSpMkLst>
            <pc:docMk/>
            <pc:sldMk cId="1384289415" sldId="513"/>
            <ac:grpSpMk id="60" creationId="{00000000-0000-0000-0000-000000000000}"/>
          </ac:grpSpMkLst>
        </pc:grpChg>
        <pc:grpChg chg="del">
          <ac:chgData name="Raul Wood" userId="d9404b7a-ce60-4ba2-9abd-baa60736e2c5" providerId="ADAL" clId="{DFD2E069-52F7-4597-9FCC-E0C9B0ED9F86}" dt="2021-08-24T10:07:24.737" v="122" actId="165"/>
          <ac:grpSpMkLst>
            <pc:docMk/>
            <pc:sldMk cId="1384289415" sldId="513"/>
            <ac:grpSpMk id="61" creationId="{00000000-0000-0000-0000-000000000000}"/>
          </ac:grpSpMkLst>
        </pc:grpChg>
        <pc:picChg chg="add del mod">
          <ac:chgData name="Raul Wood" userId="d9404b7a-ce60-4ba2-9abd-baa60736e2c5" providerId="ADAL" clId="{DFD2E069-52F7-4597-9FCC-E0C9B0ED9F86}" dt="2021-08-24T10:00:57.678" v="43" actId="478"/>
          <ac:picMkLst>
            <pc:docMk/>
            <pc:sldMk cId="1384289415" sldId="513"/>
            <ac:picMk id="5" creationId="{5138491B-6933-4916-92F2-2CCBCA5C940B}"/>
          </ac:picMkLst>
        </pc:picChg>
        <pc:picChg chg="mod">
          <ac:chgData name="Raul Wood" userId="d9404b7a-ce60-4ba2-9abd-baa60736e2c5" providerId="ADAL" clId="{DFD2E069-52F7-4597-9FCC-E0C9B0ED9F86}" dt="2021-08-24T10:07:47.503" v="124" actId="165"/>
          <ac:picMkLst>
            <pc:docMk/>
            <pc:sldMk cId="1384289415" sldId="513"/>
            <ac:picMk id="7" creationId="{00000000-0000-0000-0000-000000000000}"/>
          </ac:picMkLst>
        </pc:picChg>
        <pc:picChg chg="add mod modCrop">
          <ac:chgData name="Raul Wood" userId="d9404b7a-ce60-4ba2-9abd-baa60736e2c5" providerId="ADAL" clId="{DFD2E069-52F7-4597-9FCC-E0C9B0ED9F86}" dt="2021-08-24T10:08:19.168" v="130" actId="1037"/>
          <ac:picMkLst>
            <pc:docMk/>
            <pc:sldMk cId="1384289415" sldId="513"/>
            <ac:picMk id="11" creationId="{F205B7CC-AF25-439A-992A-179A016736FA}"/>
          </ac:picMkLst>
        </pc:picChg>
        <pc:picChg chg="add mod">
          <ac:chgData name="Raul Wood" userId="d9404b7a-ce60-4ba2-9abd-baa60736e2c5" providerId="ADAL" clId="{DFD2E069-52F7-4597-9FCC-E0C9B0ED9F86}" dt="2021-08-24T10:36:50.841" v="502" actId="14100"/>
          <ac:picMkLst>
            <pc:docMk/>
            <pc:sldMk cId="1384289415" sldId="513"/>
            <ac:picMk id="28" creationId="{80507F65-97BB-4A8D-B9A5-4858190C2761}"/>
          </ac:picMkLst>
        </pc:picChg>
        <pc:picChg chg="del">
          <ac:chgData name="Raul Wood" userId="d9404b7a-ce60-4ba2-9abd-baa60736e2c5" providerId="ADAL" clId="{DFD2E069-52F7-4597-9FCC-E0C9B0ED9F86}" dt="2021-08-24T10:05:42.446" v="119" actId="478"/>
          <ac:picMkLst>
            <pc:docMk/>
            <pc:sldMk cId="1384289415" sldId="513"/>
            <ac:picMk id="34" creationId="{00000000-0000-0000-0000-000000000000}"/>
          </ac:picMkLst>
        </pc:picChg>
        <pc:picChg chg="add mod">
          <ac:chgData name="Raul Wood" userId="d9404b7a-ce60-4ba2-9abd-baa60736e2c5" providerId="ADAL" clId="{DFD2E069-52F7-4597-9FCC-E0C9B0ED9F86}" dt="2021-08-24T10:01:41.328" v="60" actId="1076"/>
          <ac:picMkLst>
            <pc:docMk/>
            <pc:sldMk cId="1384289415" sldId="513"/>
            <ac:picMk id="49" creationId="{2589240D-094E-4A2E-895A-60FCFD18C6FD}"/>
          </ac:picMkLst>
        </pc:picChg>
        <pc:picChg chg="add mod modCrop">
          <ac:chgData name="Raul Wood" userId="d9404b7a-ce60-4ba2-9abd-baa60736e2c5" providerId="ADAL" clId="{DFD2E069-52F7-4597-9FCC-E0C9B0ED9F86}" dt="2021-08-24T10:03:42.329" v="100" actId="1076"/>
          <ac:picMkLst>
            <pc:docMk/>
            <pc:sldMk cId="1384289415" sldId="513"/>
            <ac:picMk id="50" creationId="{FD0AA6B8-F709-4479-9A0E-E19C2EAC1930}"/>
          </ac:picMkLst>
        </pc:picChg>
        <pc:picChg chg="add mod">
          <ac:chgData name="Raul Wood" userId="d9404b7a-ce60-4ba2-9abd-baa60736e2c5" providerId="ADAL" clId="{DFD2E069-52F7-4597-9FCC-E0C9B0ED9F86}" dt="2021-08-24T10:25:30.265" v="291" actId="1076"/>
          <ac:picMkLst>
            <pc:docMk/>
            <pc:sldMk cId="1384289415" sldId="513"/>
            <ac:picMk id="63" creationId="{40E4C388-8C20-4380-8BD3-A98D9F08F58B}"/>
          </ac:picMkLst>
        </pc:picChg>
        <pc:cxnChg chg="mod">
          <ac:chgData name="Raul Wood" userId="d9404b7a-ce60-4ba2-9abd-baa60736e2c5" providerId="ADAL" clId="{DFD2E069-52F7-4597-9FCC-E0C9B0ED9F86}" dt="2021-08-24T10:07:37.440" v="123" actId="165"/>
          <ac:cxnSpMkLst>
            <pc:docMk/>
            <pc:sldMk cId="1384289415" sldId="513"/>
            <ac:cxnSpMk id="12" creationId="{00000000-0000-0000-0000-000000000000}"/>
          </ac:cxnSpMkLst>
        </pc:cxnChg>
        <pc:cxnChg chg="mod">
          <ac:chgData name="Raul Wood" userId="d9404b7a-ce60-4ba2-9abd-baa60736e2c5" providerId="ADAL" clId="{DFD2E069-52F7-4597-9FCC-E0C9B0ED9F86}" dt="2021-08-24T10:07:37.440" v="123" actId="165"/>
          <ac:cxnSpMkLst>
            <pc:docMk/>
            <pc:sldMk cId="1384289415" sldId="513"/>
            <ac:cxnSpMk id="13" creationId="{00000000-0000-0000-0000-000000000000}"/>
          </ac:cxnSpMkLst>
        </pc:cxnChg>
        <pc:cxnChg chg="mod">
          <ac:chgData name="Raul Wood" userId="d9404b7a-ce60-4ba2-9abd-baa60736e2c5" providerId="ADAL" clId="{DFD2E069-52F7-4597-9FCC-E0C9B0ED9F86}" dt="2021-08-24T10:07:37.440" v="123" actId="165"/>
          <ac:cxnSpMkLst>
            <pc:docMk/>
            <pc:sldMk cId="1384289415" sldId="513"/>
            <ac:cxnSpMk id="21" creationId="{00000000-0000-0000-0000-000000000000}"/>
          </ac:cxnSpMkLst>
        </pc:cxnChg>
        <pc:cxnChg chg="del">
          <ac:chgData name="Raul Wood" userId="d9404b7a-ce60-4ba2-9abd-baa60736e2c5" providerId="ADAL" clId="{DFD2E069-52F7-4597-9FCC-E0C9B0ED9F86}" dt="2021-08-24T10:01:56.343" v="61" actId="478"/>
          <ac:cxnSpMkLst>
            <pc:docMk/>
            <pc:sldMk cId="1384289415" sldId="513"/>
            <ac:cxnSpMk id="39" creationId="{00000000-0000-0000-0000-000000000000}"/>
          </ac:cxnSpMkLst>
        </pc:cxnChg>
        <pc:cxnChg chg="del">
          <ac:chgData name="Raul Wood" userId="d9404b7a-ce60-4ba2-9abd-baa60736e2c5" providerId="ADAL" clId="{DFD2E069-52F7-4597-9FCC-E0C9B0ED9F86}" dt="2021-08-24T10:01:56.343" v="61" actId="478"/>
          <ac:cxnSpMkLst>
            <pc:docMk/>
            <pc:sldMk cId="1384289415" sldId="513"/>
            <ac:cxnSpMk id="40" creationId="{00000000-0000-0000-0000-000000000000}"/>
          </ac:cxnSpMkLst>
        </pc:cxnChg>
        <pc:cxnChg chg="mod topLvl">
          <ac:chgData name="Raul Wood" userId="d9404b7a-ce60-4ba2-9abd-baa60736e2c5" providerId="ADAL" clId="{DFD2E069-52F7-4597-9FCC-E0C9B0ED9F86}" dt="2021-08-24T10:08:12.599" v="129" actId="1038"/>
          <ac:cxnSpMkLst>
            <pc:docMk/>
            <pc:sldMk cId="1384289415" sldId="513"/>
            <ac:cxnSpMk id="47" creationId="{00000000-0000-0000-0000-000000000000}"/>
          </ac:cxnSpMkLst>
        </pc:cxnChg>
        <pc:cxnChg chg="mod topLvl">
          <ac:chgData name="Raul Wood" userId="d9404b7a-ce60-4ba2-9abd-baa60736e2c5" providerId="ADAL" clId="{DFD2E069-52F7-4597-9FCC-E0C9B0ED9F86}" dt="2021-08-24T10:08:12.599" v="129" actId="1038"/>
          <ac:cxnSpMkLst>
            <pc:docMk/>
            <pc:sldMk cId="1384289415" sldId="513"/>
            <ac:cxnSpMk id="52" creationId="{00000000-0000-0000-0000-000000000000}"/>
          </ac:cxnSpMkLst>
        </pc:cxnChg>
        <pc:cxnChg chg="mod topLvl">
          <ac:chgData name="Raul Wood" userId="d9404b7a-ce60-4ba2-9abd-baa60736e2c5" providerId="ADAL" clId="{DFD2E069-52F7-4597-9FCC-E0C9B0ED9F86}" dt="2021-08-24T10:08:35.284" v="133" actId="1038"/>
          <ac:cxnSpMkLst>
            <pc:docMk/>
            <pc:sldMk cId="1384289415" sldId="513"/>
            <ac:cxnSpMk id="53" creationId="{00000000-0000-0000-0000-000000000000}"/>
          </ac:cxnSpMkLst>
        </pc:cxnChg>
        <pc:cxnChg chg="mod topLvl">
          <ac:chgData name="Raul Wood" userId="d9404b7a-ce60-4ba2-9abd-baa60736e2c5" providerId="ADAL" clId="{DFD2E069-52F7-4597-9FCC-E0C9B0ED9F86}" dt="2021-08-24T10:08:43.810" v="135" actId="1037"/>
          <ac:cxnSpMkLst>
            <pc:docMk/>
            <pc:sldMk cId="1384289415" sldId="513"/>
            <ac:cxnSpMk id="54" creationId="{00000000-0000-0000-0000-000000000000}"/>
          </ac:cxnSpMkLst>
        </pc:cxnChg>
      </pc:sldChg>
      <pc:sldChg chg="addSp delSp modSp add mod delAnim modAnim">
        <pc:chgData name="Raul Wood" userId="d9404b7a-ce60-4ba2-9abd-baa60736e2c5" providerId="ADAL" clId="{DFD2E069-52F7-4597-9FCC-E0C9B0ED9F86}" dt="2021-08-24T11:00:22.018" v="763" actId="113"/>
        <pc:sldMkLst>
          <pc:docMk/>
          <pc:sldMk cId="3610589613" sldId="514"/>
        </pc:sldMkLst>
        <pc:spChg chg="add mod">
          <ac:chgData name="Raul Wood" userId="d9404b7a-ce60-4ba2-9abd-baa60736e2c5" providerId="ADAL" clId="{DFD2E069-52F7-4597-9FCC-E0C9B0ED9F86}" dt="2021-08-24T11:00:22.018" v="763" actId="113"/>
          <ac:spMkLst>
            <pc:docMk/>
            <pc:sldMk cId="3610589613" sldId="514"/>
            <ac:spMk id="20" creationId="{889FABD6-42C4-475F-9146-49EE67840566}"/>
          </ac:spMkLst>
        </pc:spChg>
        <pc:spChg chg="add del">
          <ac:chgData name="Raul Wood" userId="d9404b7a-ce60-4ba2-9abd-baa60736e2c5" providerId="ADAL" clId="{DFD2E069-52F7-4597-9FCC-E0C9B0ED9F86}" dt="2021-08-24T10:41:27.211" v="547" actId="11529"/>
          <ac:spMkLst>
            <pc:docMk/>
            <pc:sldMk cId="3610589613" sldId="514"/>
            <ac:spMk id="28" creationId="{B2D11DB1-68A8-467B-96B1-0A26929BE845}"/>
          </ac:spMkLst>
        </pc:spChg>
        <pc:spChg chg="add mod">
          <ac:chgData name="Raul Wood" userId="d9404b7a-ce60-4ba2-9abd-baa60736e2c5" providerId="ADAL" clId="{DFD2E069-52F7-4597-9FCC-E0C9B0ED9F86}" dt="2021-08-24T10:47:33.391" v="578" actId="164"/>
          <ac:spMkLst>
            <pc:docMk/>
            <pc:sldMk cId="3610589613" sldId="514"/>
            <ac:spMk id="29" creationId="{EDB1159E-4D95-4884-8199-97EFAFB51CED}"/>
          </ac:spMkLst>
        </pc:spChg>
        <pc:spChg chg="add mod">
          <ac:chgData name="Raul Wood" userId="d9404b7a-ce60-4ba2-9abd-baa60736e2c5" providerId="ADAL" clId="{DFD2E069-52F7-4597-9FCC-E0C9B0ED9F86}" dt="2021-08-24T10:54:31.210" v="685" actId="114"/>
          <ac:spMkLst>
            <pc:docMk/>
            <pc:sldMk cId="3610589613" sldId="514"/>
            <ac:spMk id="63" creationId="{89D17184-99EC-4F68-AFFE-470FAE2E0B83}"/>
          </ac:spMkLst>
        </pc:spChg>
        <pc:spChg chg="add mod">
          <ac:chgData name="Raul Wood" userId="d9404b7a-ce60-4ba2-9abd-baa60736e2c5" providerId="ADAL" clId="{DFD2E069-52F7-4597-9FCC-E0C9B0ED9F86}" dt="2021-08-24T10:47:33.391" v="578" actId="164"/>
          <ac:spMkLst>
            <pc:docMk/>
            <pc:sldMk cId="3610589613" sldId="514"/>
            <ac:spMk id="64" creationId="{E40239F9-D3B5-454C-8539-A8B04657D654}"/>
          </ac:spMkLst>
        </pc:spChg>
        <pc:spChg chg="add mod">
          <ac:chgData name="Raul Wood" userId="d9404b7a-ce60-4ba2-9abd-baa60736e2c5" providerId="ADAL" clId="{DFD2E069-52F7-4597-9FCC-E0C9B0ED9F86}" dt="2021-08-24T10:48:09.809" v="582" actId="14100"/>
          <ac:spMkLst>
            <pc:docMk/>
            <pc:sldMk cId="3610589613" sldId="514"/>
            <ac:spMk id="68" creationId="{2C62C1C5-F284-4850-9EA8-EA847F4DF9FF}"/>
          </ac:spMkLst>
        </pc:spChg>
        <pc:spChg chg="add mod">
          <ac:chgData name="Raul Wood" userId="d9404b7a-ce60-4ba2-9abd-baa60736e2c5" providerId="ADAL" clId="{DFD2E069-52F7-4597-9FCC-E0C9B0ED9F86}" dt="2021-08-24T10:52:00.803" v="631" actId="114"/>
          <ac:spMkLst>
            <pc:docMk/>
            <pc:sldMk cId="3610589613" sldId="514"/>
            <ac:spMk id="69" creationId="{2A02CDE7-D06B-40B9-B075-219BDA7C6219}"/>
          </ac:spMkLst>
        </pc:spChg>
        <pc:spChg chg="add mod">
          <ac:chgData name="Raul Wood" userId="d9404b7a-ce60-4ba2-9abd-baa60736e2c5" providerId="ADAL" clId="{DFD2E069-52F7-4597-9FCC-E0C9B0ED9F86}" dt="2021-08-24T10:53:55.012" v="684" actId="1037"/>
          <ac:spMkLst>
            <pc:docMk/>
            <pc:sldMk cId="3610589613" sldId="514"/>
            <ac:spMk id="70" creationId="{ADCB4C49-55B8-4837-8181-C6AC8E31AB71}"/>
          </ac:spMkLst>
        </pc:spChg>
        <pc:spChg chg="add mod">
          <ac:chgData name="Raul Wood" userId="d9404b7a-ce60-4ba2-9abd-baa60736e2c5" providerId="ADAL" clId="{DFD2E069-52F7-4597-9FCC-E0C9B0ED9F86}" dt="2021-08-24T10:53:55.012" v="684" actId="1037"/>
          <ac:spMkLst>
            <pc:docMk/>
            <pc:sldMk cId="3610589613" sldId="514"/>
            <ac:spMk id="71" creationId="{5E99AA8C-C9D1-4761-9616-74B12602684D}"/>
          </ac:spMkLst>
        </pc:spChg>
        <pc:spChg chg="add mod">
          <ac:chgData name="Raul Wood" userId="d9404b7a-ce60-4ba2-9abd-baa60736e2c5" providerId="ADAL" clId="{DFD2E069-52F7-4597-9FCC-E0C9B0ED9F86}" dt="2021-08-24T10:59:03.720" v="728" actId="1076"/>
          <ac:spMkLst>
            <pc:docMk/>
            <pc:sldMk cId="3610589613" sldId="514"/>
            <ac:spMk id="72" creationId="{74172D55-71C2-43B1-BB37-D204F907F7D4}"/>
          </ac:spMkLst>
        </pc:spChg>
        <pc:grpChg chg="del">
          <ac:chgData name="Raul Wood" userId="d9404b7a-ce60-4ba2-9abd-baa60736e2c5" providerId="ADAL" clId="{DFD2E069-52F7-4597-9FCC-E0C9B0ED9F86}" dt="2021-08-24T09:56:32.069" v="35" actId="478"/>
          <ac:grpSpMkLst>
            <pc:docMk/>
            <pc:sldMk cId="3610589613" sldId="514"/>
            <ac:grpSpMk id="61" creationId="{00000000-0000-0000-0000-000000000000}"/>
          </ac:grpSpMkLst>
        </pc:grpChg>
        <pc:grpChg chg="add mod">
          <ac:chgData name="Raul Wood" userId="d9404b7a-ce60-4ba2-9abd-baa60736e2c5" providerId="ADAL" clId="{DFD2E069-52F7-4597-9FCC-E0C9B0ED9F86}" dt="2021-08-24T10:47:33.391" v="578" actId="164"/>
          <ac:grpSpMkLst>
            <pc:docMk/>
            <pc:sldMk cId="3610589613" sldId="514"/>
            <ac:grpSpMk id="67" creationId="{EE3C28B6-7D6B-4DF4-A566-235B1215E536}"/>
          </ac:grpSpMkLst>
        </pc:grpChg>
        <pc:picChg chg="mod">
          <ac:chgData name="Raul Wood" userId="d9404b7a-ce60-4ba2-9abd-baa60736e2c5" providerId="ADAL" clId="{DFD2E069-52F7-4597-9FCC-E0C9B0ED9F86}" dt="2021-08-24T10:47:33.391" v="578" actId="164"/>
          <ac:picMkLst>
            <pc:docMk/>
            <pc:sldMk cId="3610589613" sldId="514"/>
            <ac:picMk id="5" creationId="{5138491B-6933-4916-92F2-2CCBCA5C940B}"/>
          </ac:picMkLst>
        </pc:picChg>
        <pc:picChg chg="add mod modCrop">
          <ac:chgData name="Raul Wood" userId="d9404b7a-ce60-4ba2-9abd-baa60736e2c5" providerId="ADAL" clId="{DFD2E069-52F7-4597-9FCC-E0C9B0ED9F86}" dt="2021-08-24T10:10:49.040" v="147" actId="1076"/>
          <ac:picMkLst>
            <pc:docMk/>
            <pc:sldMk cId="3610589613" sldId="514"/>
            <ac:picMk id="49" creationId="{8B0BFBDF-FE15-4E91-9A77-1EDB535E7237}"/>
          </ac:picMkLst>
        </pc:picChg>
        <pc:picChg chg="add mod">
          <ac:chgData name="Raul Wood" userId="d9404b7a-ce60-4ba2-9abd-baa60736e2c5" providerId="ADAL" clId="{DFD2E069-52F7-4597-9FCC-E0C9B0ED9F86}" dt="2021-08-24T10:37:01.417" v="503"/>
          <ac:picMkLst>
            <pc:docMk/>
            <pc:sldMk cId="3610589613" sldId="514"/>
            <ac:picMk id="62" creationId="{30F9CC0E-C0A9-4497-B6A0-19217B36FFC9}"/>
          </ac:picMkLst>
        </pc:picChg>
        <pc:picChg chg="add mod">
          <ac:chgData name="Raul Wood" userId="d9404b7a-ce60-4ba2-9abd-baa60736e2c5" providerId="ADAL" clId="{DFD2E069-52F7-4597-9FCC-E0C9B0ED9F86}" dt="2021-08-24T10:46:14.193" v="573" actId="1076"/>
          <ac:picMkLst>
            <pc:docMk/>
            <pc:sldMk cId="3610589613" sldId="514"/>
            <ac:picMk id="65" creationId="{AFAA131F-EC21-4AD3-9054-9181707FC820}"/>
          </ac:picMkLst>
        </pc:picChg>
        <pc:cxnChg chg="add mod">
          <ac:chgData name="Raul Wood" userId="d9404b7a-ce60-4ba2-9abd-baa60736e2c5" providerId="ADAL" clId="{DFD2E069-52F7-4597-9FCC-E0C9B0ED9F86}" dt="2021-08-24T10:45:36.153" v="569" actId="14100"/>
          <ac:cxnSpMkLst>
            <pc:docMk/>
            <pc:sldMk cId="3610589613" sldId="514"/>
            <ac:cxnSpMk id="6" creationId="{39BFB026-207B-4847-BDDE-49CDC3276A66}"/>
          </ac:cxnSpMkLst>
        </pc:cxnChg>
        <pc:cxnChg chg="add mod">
          <ac:chgData name="Raul Wood" userId="d9404b7a-ce60-4ba2-9abd-baa60736e2c5" providerId="ADAL" clId="{DFD2E069-52F7-4597-9FCC-E0C9B0ED9F86}" dt="2021-08-24T10:46:33.304" v="577" actId="14100"/>
          <ac:cxnSpMkLst>
            <pc:docMk/>
            <pc:sldMk cId="3610589613" sldId="514"/>
            <ac:cxnSpMk id="51" creationId="{28C25950-DBEC-4FDE-827A-66A141BE216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39239-D814-4560-B206-1AEA3F09FE28}" type="datetimeFigureOut">
              <a:rPr lang="de-CH" smtClean="0"/>
              <a:t>23.06.2022</a:t>
            </a:fld>
            <a:endParaRPr lang="de-C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E14BE-37E7-481F-ACBD-4A781B0B7AEC}" type="slidenum">
              <a:rPr lang="de-CH" smtClean="0"/>
              <a:t>‹Nr.›</a:t>
            </a:fld>
            <a:endParaRPr lang="de-CH"/>
          </a:p>
        </p:txBody>
      </p:sp>
    </p:spTree>
    <p:extLst>
      <p:ext uri="{BB962C8B-B14F-4D97-AF65-F5344CB8AC3E}">
        <p14:creationId xmlns:p14="http://schemas.microsoft.com/office/powerpoint/2010/main" val="88011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5 </a:t>
            </a:r>
            <a:r>
              <a:rPr lang="de-CH" dirty="0" err="1" smtClean="0"/>
              <a:t>minutes</a:t>
            </a:r>
            <a:endParaRPr lang="de-CH" dirty="0"/>
          </a:p>
        </p:txBody>
      </p:sp>
      <p:sp>
        <p:nvSpPr>
          <p:cNvPr id="4" name="Slide Number Placeholder 3"/>
          <p:cNvSpPr>
            <a:spLocks noGrp="1"/>
          </p:cNvSpPr>
          <p:nvPr>
            <p:ph type="sldNum" sz="quarter" idx="10"/>
          </p:nvPr>
        </p:nvSpPr>
        <p:spPr/>
        <p:txBody>
          <a:bodyPr/>
          <a:lstStyle/>
          <a:p>
            <a:fld id="{699E14BE-37E7-481F-ACBD-4A781B0B7AEC}" type="slidenum">
              <a:rPr lang="de-CH" smtClean="0"/>
              <a:t>1</a:t>
            </a:fld>
            <a:endParaRPr lang="de-CH"/>
          </a:p>
        </p:txBody>
      </p:sp>
    </p:spTree>
    <p:extLst>
      <p:ext uri="{BB962C8B-B14F-4D97-AF65-F5344CB8AC3E}">
        <p14:creationId xmlns:p14="http://schemas.microsoft.com/office/powerpoint/2010/main" val="314375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Moderate and severe droughts are driven by different processes. In warm regions, severe droughts are predominantly caused by rainfall deficits prolonging into the dry season and in cold regions by snowmelt deficits.</a:t>
            </a:r>
          </a:p>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14</a:t>
            </a:fld>
            <a:endParaRPr lang="de-CH"/>
          </a:p>
        </p:txBody>
      </p:sp>
    </p:spTree>
    <p:extLst>
      <p:ext uri="{BB962C8B-B14F-4D97-AF65-F5344CB8AC3E}">
        <p14:creationId xmlns:p14="http://schemas.microsoft.com/office/powerpoint/2010/main" val="19527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Emme</a:t>
            </a:r>
            <a:r>
              <a:rPr lang="en-US" dirty="0" smtClean="0"/>
              <a:t> </a:t>
            </a:r>
            <a:r>
              <a:rPr lang="en-US" dirty="0" err="1" smtClean="0"/>
              <a:t>ist</a:t>
            </a:r>
            <a:r>
              <a:rPr lang="en-US" dirty="0" smtClean="0"/>
              <a:t> </a:t>
            </a:r>
            <a:r>
              <a:rPr lang="en-US" dirty="0" err="1" smtClean="0"/>
              <a:t>bereits</a:t>
            </a:r>
            <a:r>
              <a:rPr lang="en-US" dirty="0" smtClean="0"/>
              <a:t> </a:t>
            </a:r>
            <a:r>
              <a:rPr lang="en-US" dirty="0" err="1" smtClean="0"/>
              <a:t>im</a:t>
            </a:r>
            <a:r>
              <a:rPr lang="en-US" dirty="0" smtClean="0"/>
              <a:t> </a:t>
            </a:r>
            <a:r>
              <a:rPr lang="en-US" dirty="0" err="1" smtClean="0"/>
              <a:t>Juni</a:t>
            </a:r>
            <a:r>
              <a:rPr lang="en-US" dirty="0" smtClean="0"/>
              <a:t> </a:t>
            </a:r>
            <a:r>
              <a:rPr lang="en-US" dirty="0" err="1" smtClean="0"/>
              <a:t>wegen</a:t>
            </a:r>
            <a:r>
              <a:rPr lang="en-US" dirty="0" smtClean="0"/>
              <a:t> </a:t>
            </a:r>
            <a:r>
              <a:rPr lang="en-US" dirty="0" err="1" smtClean="0"/>
              <a:t>Mangel</a:t>
            </a:r>
            <a:r>
              <a:rPr lang="en-US" dirty="0" smtClean="0"/>
              <a:t> and </a:t>
            </a:r>
            <a:r>
              <a:rPr lang="en-US" dirty="0" err="1" smtClean="0"/>
              <a:t>Schneeschmelze</a:t>
            </a:r>
            <a:r>
              <a:rPr lang="en-US" dirty="0" smtClean="0"/>
              <a:t> und </a:t>
            </a:r>
            <a:r>
              <a:rPr lang="en-US" dirty="0" err="1" smtClean="0"/>
              <a:t>Regendefiziten</a:t>
            </a:r>
            <a:r>
              <a:rPr lang="en-US" dirty="0" smtClean="0"/>
              <a:t> </a:t>
            </a:r>
            <a:r>
              <a:rPr lang="en-US" dirty="0" err="1" smtClean="0"/>
              <a:t>trocken</a:t>
            </a:r>
            <a:r>
              <a:rPr lang="en-US" baseline="0" dirty="0" smtClean="0"/>
              <a:t> </a:t>
            </a:r>
            <a:r>
              <a:rPr lang="en-US" baseline="0" dirty="0" err="1" smtClean="0"/>
              <a:t>gefallen</a:t>
            </a:r>
            <a:r>
              <a:rPr lang="en-US" baseline="0" dirty="0" smtClean="0"/>
              <a:t>.</a:t>
            </a:r>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15</a:t>
            </a:fld>
            <a:endParaRPr lang="de-CH"/>
          </a:p>
        </p:txBody>
      </p:sp>
    </p:spTree>
    <p:extLst>
      <p:ext uri="{BB962C8B-B14F-4D97-AF65-F5344CB8AC3E}">
        <p14:creationId xmlns:p14="http://schemas.microsoft.com/office/powerpoint/2010/main" val="216772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400543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Emme</a:t>
            </a:r>
            <a:r>
              <a:rPr lang="en-US" dirty="0" smtClean="0"/>
              <a:t> </a:t>
            </a:r>
            <a:r>
              <a:rPr lang="en-US" dirty="0" err="1" smtClean="0"/>
              <a:t>ist</a:t>
            </a:r>
            <a:r>
              <a:rPr lang="en-US" dirty="0" smtClean="0"/>
              <a:t> </a:t>
            </a:r>
            <a:r>
              <a:rPr lang="en-US" dirty="0" err="1" smtClean="0"/>
              <a:t>bereits</a:t>
            </a:r>
            <a:r>
              <a:rPr lang="en-US" dirty="0" smtClean="0"/>
              <a:t> </a:t>
            </a:r>
            <a:r>
              <a:rPr lang="en-US" dirty="0" err="1" smtClean="0"/>
              <a:t>im</a:t>
            </a:r>
            <a:r>
              <a:rPr lang="en-US" dirty="0" smtClean="0"/>
              <a:t> </a:t>
            </a:r>
            <a:r>
              <a:rPr lang="en-US" dirty="0" err="1" smtClean="0"/>
              <a:t>Juni</a:t>
            </a:r>
            <a:r>
              <a:rPr lang="en-US" dirty="0" smtClean="0"/>
              <a:t> </a:t>
            </a:r>
            <a:r>
              <a:rPr lang="en-US" dirty="0" err="1" smtClean="0"/>
              <a:t>wegen</a:t>
            </a:r>
            <a:r>
              <a:rPr lang="en-US" dirty="0" smtClean="0"/>
              <a:t> </a:t>
            </a:r>
            <a:r>
              <a:rPr lang="en-US" dirty="0" err="1" smtClean="0"/>
              <a:t>Mangel</a:t>
            </a:r>
            <a:r>
              <a:rPr lang="en-US" dirty="0" smtClean="0"/>
              <a:t> and </a:t>
            </a:r>
            <a:r>
              <a:rPr lang="en-US" dirty="0" err="1" smtClean="0"/>
              <a:t>Schneeschmelze</a:t>
            </a:r>
            <a:r>
              <a:rPr lang="en-US" dirty="0" smtClean="0"/>
              <a:t> und </a:t>
            </a:r>
            <a:r>
              <a:rPr lang="en-US" dirty="0" err="1" smtClean="0"/>
              <a:t>Regendefiziten</a:t>
            </a:r>
            <a:r>
              <a:rPr lang="en-US" dirty="0" smtClean="0"/>
              <a:t> </a:t>
            </a:r>
            <a:r>
              <a:rPr lang="en-US" dirty="0" err="1" smtClean="0"/>
              <a:t>trocken</a:t>
            </a:r>
            <a:r>
              <a:rPr lang="en-US" baseline="0" dirty="0" smtClean="0"/>
              <a:t> </a:t>
            </a:r>
            <a:r>
              <a:rPr lang="en-US" baseline="0" dirty="0" err="1" smtClean="0"/>
              <a:t>gefallen</a:t>
            </a:r>
            <a:r>
              <a:rPr lang="en-US" baseline="0" dirty="0" smtClean="0"/>
              <a:t>.</a:t>
            </a:r>
          </a:p>
          <a:p>
            <a:r>
              <a:rPr lang="en-US" baseline="0" dirty="0" smtClean="0"/>
              <a:t>Other events are driven by other processes.</a:t>
            </a:r>
          </a:p>
          <a:p>
            <a:r>
              <a:rPr lang="en-US" baseline="0" dirty="0" smtClean="0"/>
              <a:t>Question</a:t>
            </a:r>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2</a:t>
            </a:fld>
            <a:endParaRPr lang="de-CH"/>
          </a:p>
        </p:txBody>
      </p:sp>
    </p:spTree>
    <p:extLst>
      <p:ext uri="{BB962C8B-B14F-4D97-AF65-F5344CB8AC3E}">
        <p14:creationId xmlns:p14="http://schemas.microsoft.com/office/powerpoint/2010/main" val="19767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Map of 817 nearly natural catchments contained in the GRDC runoff database used to </a:t>
            </a:r>
            <a:r>
              <a:rPr lang="en-US" sz="1200" b="0" i="0" u="none" strike="noStrike" kern="1200" baseline="0" dirty="0" err="1" smtClean="0">
                <a:solidFill>
                  <a:schemeClr val="tx1"/>
                </a:solidFill>
                <a:latin typeface="+mn-lt"/>
                <a:ea typeface="+mn-ea"/>
                <a:cs typeface="+mn-cs"/>
              </a:rPr>
              <a:t>analyse</a:t>
            </a:r>
            <a:r>
              <a:rPr lang="en-US" sz="1200" b="0" i="0" u="none" strike="noStrike" kern="1200" baseline="0" dirty="0" smtClean="0">
                <a:solidFill>
                  <a:schemeClr val="tx1"/>
                </a:solidFill>
                <a:latin typeface="+mn-lt"/>
                <a:ea typeface="+mn-ea"/>
                <a:cs typeface="+mn-cs"/>
              </a:rPr>
              <a:t> hydrological drought types in Europe and locations of two example catchments in different regions and </a:t>
            </a:r>
            <a:r>
              <a:rPr lang="en-US" sz="1200" b="0" i="0" u="none" strike="noStrike" kern="1200" baseline="0" dirty="0" err="1" smtClean="0">
                <a:solidFill>
                  <a:schemeClr val="tx1"/>
                </a:solidFill>
                <a:latin typeface="+mn-lt"/>
                <a:ea typeface="+mn-ea"/>
                <a:cs typeface="+mn-cs"/>
              </a:rPr>
              <a:t>hydroclimates</a:t>
            </a:r>
            <a:r>
              <a:rPr lang="en-US" sz="1200" b="0" i="0" u="none" strike="noStrike" kern="1200" baseline="0" dirty="0" smtClean="0">
                <a:solidFill>
                  <a:schemeClr val="tx1"/>
                </a:solidFill>
                <a:latin typeface="+mn-lt"/>
                <a:ea typeface="+mn-ea"/>
                <a:cs typeface="+mn-cs"/>
              </a:rPr>
              <a:t>.</a:t>
            </a:r>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3</a:t>
            </a:fld>
            <a:endParaRPr lang="de-CH"/>
          </a:p>
        </p:txBody>
      </p:sp>
    </p:spTree>
    <p:extLst>
      <p:ext uri="{BB962C8B-B14F-4D97-AF65-F5344CB8AC3E}">
        <p14:creationId xmlns:p14="http://schemas.microsoft.com/office/powerpoint/2010/main" val="150440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group drought events into eight drought types using a standardized classification scheme applicable to large samples of catchments.</a:t>
            </a:r>
          </a:p>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5</a:t>
            </a:fld>
            <a:endParaRPr lang="de-CH"/>
          </a:p>
        </p:txBody>
      </p:sp>
    </p:spTree>
    <p:extLst>
      <p:ext uri="{BB962C8B-B14F-4D97-AF65-F5344CB8AC3E}">
        <p14:creationId xmlns:p14="http://schemas.microsoft.com/office/powerpoint/2010/main" val="229036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7</a:t>
            </a:fld>
            <a:endParaRPr lang="de-CH"/>
          </a:p>
        </p:txBody>
      </p:sp>
    </p:spTree>
    <p:extLst>
      <p:ext uri="{BB962C8B-B14F-4D97-AF65-F5344CB8AC3E}">
        <p14:creationId xmlns:p14="http://schemas.microsoft.com/office/powerpoint/2010/main" val="387528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Droughts in Western Europe are mainly driven by rainfall deficits and those in the Alps and Scandinavia by cold snow seasons (i.e. snow accumulation).</a:t>
            </a:r>
          </a:p>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8</a:t>
            </a:fld>
            <a:endParaRPr lang="de-CH"/>
          </a:p>
        </p:txBody>
      </p:sp>
    </p:spTree>
    <p:extLst>
      <p:ext uri="{BB962C8B-B14F-4D97-AF65-F5344CB8AC3E}">
        <p14:creationId xmlns:p14="http://schemas.microsoft.com/office/powerpoint/2010/main" val="394330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dominant drought type varies seasonally. In summer, snowmelt droughts are important in the Alps and Scandinavia.</a:t>
            </a:r>
          </a:p>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9</a:t>
            </a:fld>
            <a:endParaRPr lang="de-CH"/>
          </a:p>
        </p:txBody>
      </p:sp>
    </p:spTree>
    <p:extLst>
      <p:ext uri="{BB962C8B-B14F-4D97-AF65-F5344CB8AC3E}">
        <p14:creationId xmlns:p14="http://schemas.microsoft.com/office/powerpoint/2010/main" val="100128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Warm and cold regions show a different drought type mix with snow-driven droughts becoming more important in colder catchments.</a:t>
            </a:r>
          </a:p>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10</a:t>
            </a:fld>
            <a:endParaRPr lang="de-CH"/>
          </a:p>
        </p:txBody>
      </p:sp>
    </p:spTree>
    <p:extLst>
      <p:ext uri="{BB962C8B-B14F-4D97-AF65-F5344CB8AC3E}">
        <p14:creationId xmlns:p14="http://schemas.microsoft.com/office/powerpoint/2010/main" val="309641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Moderate and severe droughts are driven by different processes. In warm regions, severe droughts are predominantly caused by rainfall deficits prolonging into the dry season and in cold regions by snowmelt deficits.</a:t>
            </a:r>
          </a:p>
          <a:p>
            <a:endParaRPr lang="en-US" dirty="0"/>
          </a:p>
        </p:txBody>
      </p:sp>
      <p:sp>
        <p:nvSpPr>
          <p:cNvPr id="4" name="Foliennummernplatzhalter 3"/>
          <p:cNvSpPr>
            <a:spLocks noGrp="1"/>
          </p:cNvSpPr>
          <p:nvPr>
            <p:ph type="sldNum" sz="quarter" idx="10"/>
          </p:nvPr>
        </p:nvSpPr>
        <p:spPr/>
        <p:txBody>
          <a:bodyPr/>
          <a:lstStyle/>
          <a:p>
            <a:fld id="{699E14BE-37E7-481F-ACBD-4A781B0B7AEC}" type="slidenum">
              <a:rPr lang="de-CH" smtClean="0"/>
              <a:t>13</a:t>
            </a:fld>
            <a:endParaRPr lang="de-CH"/>
          </a:p>
        </p:txBody>
      </p:sp>
    </p:spTree>
    <p:extLst>
      <p:ext uri="{BB962C8B-B14F-4D97-AF65-F5344CB8AC3E}">
        <p14:creationId xmlns:p14="http://schemas.microsoft.com/office/powerpoint/2010/main" val="18327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8" name="Title 7"/>
          <p:cNvSpPr>
            <a:spLocks noGrp="1"/>
          </p:cNvSpPr>
          <p:nvPr>
            <p:ph type="ctrTitle"/>
          </p:nvPr>
        </p:nvSpPr>
        <p:spPr>
          <a:xfrm>
            <a:off x="1197777" y="950144"/>
            <a:ext cx="6858000" cy="742950"/>
          </a:xfrm>
        </p:spPr>
        <p:txBody>
          <a:bodyPr anchor="t" anchorCtr="0"/>
          <a:lstStyle>
            <a:lvl1pPr algn="r">
              <a:defRPr sz="3200">
                <a:solidFill>
                  <a:schemeClr val="tx1"/>
                </a:solidFill>
                <a:latin typeface="Calibri" pitchFamily="34" charset="0"/>
                <a:cs typeface="Calibri" pitchFamily="34" charset="0"/>
              </a:defRPr>
            </a:lvl1pPr>
          </a:lstStyle>
          <a:p>
            <a:r>
              <a:rPr kumimoji="0" lang="de-DE" dirty="0"/>
              <a:t>Titelmasterformat durch Klicken bearbeiten</a:t>
            </a:r>
            <a:endParaRPr kumimoji="0" lang="en-US" dirty="0"/>
          </a:p>
        </p:txBody>
      </p:sp>
      <p:sp>
        <p:nvSpPr>
          <p:cNvPr id="9" name="Subtitle 8"/>
          <p:cNvSpPr>
            <a:spLocks noGrp="1"/>
          </p:cNvSpPr>
          <p:nvPr>
            <p:ph type="subTitle" idx="1"/>
          </p:nvPr>
        </p:nvSpPr>
        <p:spPr>
          <a:xfrm>
            <a:off x="1197777" y="2330574"/>
            <a:ext cx="6858000" cy="400050"/>
          </a:xfrm>
        </p:spPr>
        <p:txBody>
          <a:bodyPr/>
          <a:lstStyle>
            <a:lvl1pPr marL="0" indent="0" algn="r">
              <a:buNone/>
              <a:defRPr sz="2000">
                <a:solidFill>
                  <a:schemeClr val="tx2"/>
                </a:solidFill>
                <a:latin typeface="Calibri" pitchFamily="34" charset="0"/>
                <a:ea typeface="+mj-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Formatvorlage des Untertitelmasters durch Klicken bearbeiten</a:t>
            </a:r>
            <a:endParaRPr kumimoji="0" lang="en-US" dirty="0"/>
          </a:p>
        </p:txBody>
      </p:sp>
      <p:sp>
        <p:nvSpPr>
          <p:cNvPr id="28" name="Date Placeholder 27"/>
          <p:cNvSpPr>
            <a:spLocks noGrp="1"/>
          </p:cNvSpPr>
          <p:nvPr>
            <p:ph type="dt" sz="half" idx="10"/>
          </p:nvPr>
        </p:nvSpPr>
        <p:spPr>
          <a:xfrm>
            <a:off x="6400800" y="4766310"/>
            <a:ext cx="2286000" cy="274320"/>
          </a:xfrm>
          <a:prstGeom prst="rect">
            <a:avLst/>
          </a:prstGeom>
        </p:spPr>
        <p:txBody>
          <a:bodyPr/>
          <a:lstStyle>
            <a:lvl1pPr>
              <a:defRPr sz="1400">
                <a:latin typeface="Calibri" pitchFamily="34" charset="0"/>
                <a:cs typeface="Calibri" pitchFamily="34" charset="0"/>
              </a:defRPr>
            </a:lvl1pPr>
          </a:lstStyle>
          <a:p>
            <a:endParaRPr lang="de-CH"/>
          </a:p>
        </p:txBody>
      </p:sp>
      <p:sp>
        <p:nvSpPr>
          <p:cNvPr id="17" name="Footer Placeholder 16"/>
          <p:cNvSpPr>
            <a:spLocks noGrp="1"/>
          </p:cNvSpPr>
          <p:nvPr>
            <p:ph type="ftr" sz="quarter" idx="11"/>
          </p:nvPr>
        </p:nvSpPr>
        <p:spPr>
          <a:xfrm>
            <a:off x="2898648" y="4766310"/>
            <a:ext cx="3474720" cy="274320"/>
          </a:xfrm>
          <a:prstGeom prst="rect">
            <a:avLst/>
          </a:prstGeom>
        </p:spPr>
        <p:txBody>
          <a:bodyPr/>
          <a:lstStyle>
            <a:lvl1pPr>
              <a:defRPr>
                <a:latin typeface="Calibri" pitchFamily="34" charset="0"/>
                <a:cs typeface="Calibri" pitchFamily="34" charset="0"/>
              </a:defRPr>
            </a:lvl1pPr>
          </a:lstStyle>
          <a:p>
            <a:endParaRPr lang="de-CH"/>
          </a:p>
        </p:txBody>
      </p:sp>
      <p:sp>
        <p:nvSpPr>
          <p:cNvPr id="29" name="Slide Number Placeholder 28"/>
          <p:cNvSpPr>
            <a:spLocks noGrp="1"/>
          </p:cNvSpPr>
          <p:nvPr>
            <p:ph type="sldNum" sz="quarter" idx="12"/>
          </p:nvPr>
        </p:nvSpPr>
        <p:spPr>
          <a:xfrm>
            <a:off x="1216152" y="4766310"/>
            <a:ext cx="1219200"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Tree>
    <p:extLst>
      <p:ext uri="{BB962C8B-B14F-4D97-AF65-F5344CB8AC3E}">
        <p14:creationId xmlns:p14="http://schemas.microsoft.com/office/powerpoint/2010/main" val="234054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kumimoji="0" lang="de-DE"/>
              <a:t>Titelmasterformat durch Klicken bearbeiten</a:t>
            </a:r>
            <a:endParaRPr kumimoji="0" lang="en-US"/>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5" name="Footer Placeholder 4"/>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Slide Number Placeholder 5"/>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Tree>
    <p:extLst>
      <p:ext uri="{BB962C8B-B14F-4D97-AF65-F5344CB8AC3E}">
        <p14:creationId xmlns:p14="http://schemas.microsoft.com/office/powerpoint/2010/main" val="141819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latin typeface="Calibri" pitchFamily="34" charset="0"/>
                <a:cs typeface="Calibri" pitchFamily="34" charset="0"/>
              </a:defRPr>
            </a:lvl1pPr>
          </a:lstStyle>
          <a:p>
            <a:r>
              <a:rPr kumimoji="0" lang="de-DE"/>
              <a:t>Titelmasterformat durch Klicken bearbeiten</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e Placeholder 3"/>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5" name="Footer Placeholder 4"/>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Slide Number Placeholder 5"/>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7" name="Straight Connector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cs typeface="Calibri" pitchFamily="34" charset="0"/>
            </a:endParaRPr>
          </a:p>
        </p:txBody>
      </p:sp>
      <p:sp>
        <p:nvSpPr>
          <p:cNvPr id="8" name="Isosceles Triangle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cs typeface="Calibri" pitchFamily="34" charset="0"/>
            </a:endParaRPr>
          </a:p>
        </p:txBody>
      </p:sp>
    </p:spTree>
    <p:extLst>
      <p:ext uri="{BB962C8B-B14F-4D97-AF65-F5344CB8AC3E}">
        <p14:creationId xmlns:p14="http://schemas.microsoft.com/office/powerpoint/2010/main" val="84193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63CA3-7AFF-4DB9-9911-B142CBE0472D}" type="datetime1">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66639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CD9B4-6330-4B7D-8315-57E0B47F367F}" type="datetime1">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40677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E738B-26D5-434A-A1C2-F9FB57942275}" type="datetime1">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15173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4C735A-638F-4868-AA6A-C79AF40EB485}" type="datetime1">
              <a:rPr lang="en-US" smtClean="0">
                <a:solidFill>
                  <a:prstClr val="black">
                    <a:tint val="75000"/>
                  </a:prstClr>
                </a:solidFill>
              </a:rPr>
              <a:pPr/>
              <a:t>6/23/2022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9853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34673-4919-40B1-9799-ABC9CE397C6A}" type="datetime1">
              <a:rPr lang="en-US" smtClean="0">
                <a:solidFill>
                  <a:prstClr val="black">
                    <a:tint val="75000"/>
                  </a:prstClr>
                </a:solidFill>
              </a:rPr>
              <a:pPr/>
              <a:t>6/23/2022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868967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1E276E-116A-4A34-8E06-13A9928BC639}" type="datetime1">
              <a:rPr lang="en-US" smtClean="0">
                <a:solidFill>
                  <a:prstClr val="black">
                    <a:tint val="75000"/>
                  </a:prstClr>
                </a:solidFill>
              </a:rPr>
              <a:pPr/>
              <a:t>6/23/2022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14293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048AB-1905-4AAA-93B6-CFA2EBE6421E}" type="datetime1">
              <a:rPr lang="en-US" smtClean="0">
                <a:solidFill>
                  <a:prstClr val="black">
                    <a:tint val="75000"/>
                  </a:prstClr>
                </a:solidFill>
              </a:rPr>
              <a:pPr/>
              <a:t>6/23/2022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321027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504729-E0A8-4F61-868E-BDB88DB5F3DE}" type="datetime1">
              <a:rPr lang="en-US" smtClean="0">
                <a:solidFill>
                  <a:prstClr val="black">
                    <a:tint val="75000"/>
                  </a:prstClr>
                </a:solidFill>
              </a:rPr>
              <a:pPr/>
              <a:t>6/23/2022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3237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07504" y="-164554"/>
            <a:ext cx="8229600" cy="742950"/>
          </a:xfrm>
        </p:spPr>
        <p:txBody>
          <a:bodyPr>
            <a:normAutofit/>
          </a:bodyPr>
          <a:lstStyle>
            <a:lvl1pPr>
              <a:defRPr sz="2400">
                <a:latin typeface="Calibri" pitchFamily="34" charset="0"/>
                <a:cs typeface="Calibri" pitchFamily="34" charset="0"/>
              </a:defRPr>
            </a:lvl1pPr>
          </a:lstStyle>
          <a:p>
            <a:r>
              <a:rPr kumimoji="0" lang="de-DE" dirty="0"/>
              <a:t>Titelmasterformat durch Klicken bearbeiten</a:t>
            </a:r>
            <a:endParaRPr kumimoji="0" lang="en-US" dirty="0"/>
          </a:p>
        </p:txBody>
      </p:sp>
      <p:sp>
        <p:nvSpPr>
          <p:cNvPr id="4" name="Date Placeholder 3"/>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5" name="Footer Placeholder 4"/>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Slide Number Placeholder 5"/>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8" name="Content Placeholder 7"/>
          <p:cNvSpPr>
            <a:spLocks noGrp="1"/>
          </p:cNvSpPr>
          <p:nvPr>
            <p:ph sz="quarter" idx="1"/>
          </p:nvPr>
        </p:nvSpPr>
        <p:spPr>
          <a:xfrm>
            <a:off x="457200" y="914400"/>
            <a:ext cx="8229600" cy="370332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5589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61E25F-E90F-4DB3-8A8E-F2EAD499100A}" type="datetime1">
              <a:rPr lang="en-US" smtClean="0">
                <a:solidFill>
                  <a:prstClr val="black">
                    <a:tint val="75000"/>
                  </a:prstClr>
                </a:solidFill>
              </a:rPr>
              <a:pPr/>
              <a:t>6/23/2022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06679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E0F89-9F99-4CCE-BCA6-F968126AD58F}" type="datetime1">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80580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60591F-4AEE-4FD5-8454-6CCD15AEF06E}" type="datetime1">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93362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8850"/>
            <a:ext cx="6858000" cy="800100"/>
          </a:xfrm>
        </p:spPr>
        <p:txBody>
          <a:bodyPr anchor="t" anchorCtr="0"/>
          <a:lstStyle>
            <a:lvl1pPr algn="r">
              <a:buNone/>
              <a:defRPr sz="3200" b="0" cap="none" baseline="0">
                <a:latin typeface="Calibri" pitchFamily="34" charset="0"/>
                <a:cs typeface="Calibri" pitchFamily="34" charset="0"/>
              </a:defRPr>
            </a:lvl1pPr>
          </a:lstStyle>
          <a:p>
            <a:r>
              <a:rPr kumimoji="0" lang="de-DE"/>
              <a:t>Titelmasterformat durch Klicken bearbeiten</a:t>
            </a:r>
            <a:endParaRPr kumimoji="0" lang="en-US"/>
          </a:p>
        </p:txBody>
      </p:sp>
      <p:sp>
        <p:nvSpPr>
          <p:cNvPr id="3" name="Text Placeholder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4" name="Date Placeholder 3"/>
          <p:cNvSpPr>
            <a:spLocks noGrp="1"/>
          </p:cNvSpPr>
          <p:nvPr>
            <p:ph type="dt" sz="half" idx="10"/>
          </p:nvPr>
        </p:nvSpPr>
        <p:spPr>
          <a:xfrm>
            <a:off x="6400800" y="4766310"/>
            <a:ext cx="2286000" cy="274320"/>
          </a:xfrm>
          <a:prstGeom prst="rect">
            <a:avLst/>
          </a:prstGeom>
        </p:spPr>
        <p:txBody>
          <a:bodyPr/>
          <a:lstStyle>
            <a:lvl1pPr>
              <a:defRPr>
                <a:latin typeface="Calibri" pitchFamily="34" charset="0"/>
                <a:cs typeface="Calibri" pitchFamily="34" charset="0"/>
              </a:defRPr>
            </a:lvl1pPr>
          </a:lstStyle>
          <a:p>
            <a:endParaRPr lang="de-CH"/>
          </a:p>
        </p:txBody>
      </p:sp>
      <p:sp>
        <p:nvSpPr>
          <p:cNvPr id="5" name="Footer Placeholder 4"/>
          <p:cNvSpPr>
            <a:spLocks noGrp="1"/>
          </p:cNvSpPr>
          <p:nvPr>
            <p:ph type="ftr" sz="quarter" idx="11"/>
          </p:nvPr>
        </p:nvSpPr>
        <p:spPr>
          <a:xfrm>
            <a:off x="2898648" y="4766310"/>
            <a:ext cx="3474720"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Slide Number Placeholder 5"/>
          <p:cNvSpPr>
            <a:spLocks noGrp="1"/>
          </p:cNvSpPr>
          <p:nvPr>
            <p:ph type="sldNum" sz="quarter" idx="12"/>
          </p:nvPr>
        </p:nvSpPr>
        <p:spPr>
          <a:xfrm>
            <a:off x="1069848" y="4766310"/>
            <a:ext cx="1520952"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7" name="Rectangle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
        <p:nvSpPr>
          <p:cNvPr id="8" name="Rectangle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Tree>
    <p:extLst>
      <p:ext uri="{BB962C8B-B14F-4D97-AF65-F5344CB8AC3E}">
        <p14:creationId xmlns:p14="http://schemas.microsoft.com/office/powerpoint/2010/main" val="16042078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85800"/>
          </a:xfrm>
        </p:spPr>
        <p:txBody>
          <a:bodyPr/>
          <a:lstStyle>
            <a:lvl1pPr>
              <a:defRPr>
                <a:latin typeface="Calibri" pitchFamily="34" charset="0"/>
                <a:cs typeface="Calibri" pitchFamily="34" charset="0"/>
              </a:defRPr>
            </a:lvl1pPr>
          </a:lstStyle>
          <a:p>
            <a:r>
              <a:rPr kumimoji="0" lang="de-DE"/>
              <a:t>Titelmasterformat durch Klicken bearbeiten</a:t>
            </a:r>
            <a:endParaRPr kumimoji="0" lang="en-US"/>
          </a:p>
        </p:txBody>
      </p:sp>
      <p:sp>
        <p:nvSpPr>
          <p:cNvPr id="5" name="Date Placeholder 4"/>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Footer Placeholder 5"/>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7" name="Slide Number Placeholder 6"/>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9" name="Content Placeholder 8"/>
          <p:cNvSpPr>
            <a:spLocks noGrp="1"/>
          </p:cNvSpPr>
          <p:nvPr>
            <p:ph sz="quarter" idx="1"/>
          </p:nvPr>
        </p:nvSpPr>
        <p:spPr>
          <a:xfrm>
            <a:off x="457200" y="914400"/>
            <a:ext cx="4041648" cy="370332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1" name="Content Placeholder 10"/>
          <p:cNvSpPr>
            <a:spLocks noGrp="1"/>
          </p:cNvSpPr>
          <p:nvPr>
            <p:ph sz="quarter" idx="2"/>
          </p:nvPr>
        </p:nvSpPr>
        <p:spPr>
          <a:xfrm>
            <a:off x="4632198" y="912114"/>
            <a:ext cx="4041648" cy="370332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313116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atin typeface="Calibri" pitchFamily="34" charset="0"/>
                <a:cs typeface="Calibri" pitchFamily="34" charset="0"/>
              </a:defRPr>
            </a:lvl1pPr>
          </a:lstStyle>
          <a:p>
            <a:r>
              <a:rPr kumimoji="0" lang="de-DE"/>
              <a:t>Titelmasterformat durch Klicken bearbeiten</a:t>
            </a:r>
            <a:endParaRPr kumimoji="0" lang="en-US"/>
          </a:p>
        </p:txBody>
      </p:sp>
      <p:sp>
        <p:nvSpPr>
          <p:cNvPr id="3" name="Text Placeholder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latin typeface="Calibri" pitchFamily="34" charset="0"/>
                <a:cs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 Placeholder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latin typeface="Calibri" pitchFamily="34" charset="0"/>
                <a:cs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7" name="Date Placeholder 6"/>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8" name="Footer Placeholder 7"/>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9" name="Slide Number Placeholder 8"/>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11" name="Content Placeholder 10"/>
          <p:cNvSpPr>
            <a:spLocks noGrp="1"/>
          </p:cNvSpPr>
          <p:nvPr>
            <p:ph sz="quarter" idx="2"/>
          </p:nvPr>
        </p:nvSpPr>
        <p:spPr>
          <a:xfrm>
            <a:off x="457200" y="1600200"/>
            <a:ext cx="4038600" cy="302895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Content Placeholder 12"/>
          <p:cNvSpPr>
            <a:spLocks noGrp="1"/>
          </p:cNvSpPr>
          <p:nvPr>
            <p:ph sz="quarter" idx="4"/>
          </p:nvPr>
        </p:nvSpPr>
        <p:spPr>
          <a:xfrm>
            <a:off x="4648200" y="1600200"/>
            <a:ext cx="4038600" cy="302895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62539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85800"/>
          </a:xfrm>
        </p:spPr>
        <p:txBody>
          <a:bodyPr/>
          <a:lstStyle/>
          <a:p>
            <a:r>
              <a:rPr kumimoji="0" lang="de-DE"/>
              <a:t>Titelmasterformat durch Klicken bearbeiten</a:t>
            </a:r>
            <a:endParaRPr kumimoji="0" lang="en-US"/>
          </a:p>
        </p:txBody>
      </p:sp>
      <p:sp>
        <p:nvSpPr>
          <p:cNvPr id="3" name="Slide Number Placeholder 5"/>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Tree>
    <p:extLst>
      <p:ext uri="{BB962C8B-B14F-4D97-AF65-F5344CB8AC3E}">
        <p14:creationId xmlns:p14="http://schemas.microsoft.com/office/powerpoint/2010/main" val="81451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3" name="Footer Placeholder 2"/>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4" name="Slide Number Placeholder 3"/>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5" name="Straight Connector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cs typeface="Calibri" pitchFamily="34" charset="0"/>
            </a:endParaRPr>
          </a:p>
        </p:txBody>
      </p:sp>
      <p:sp>
        <p:nvSpPr>
          <p:cNvPr id="6" name="Isosceles Triangle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Tree>
    <p:extLst>
      <p:ext uri="{BB962C8B-B14F-4D97-AF65-F5344CB8AC3E}">
        <p14:creationId xmlns:p14="http://schemas.microsoft.com/office/powerpoint/2010/main" val="329123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Calibri" pitchFamily="34" charset="0"/>
                <a:ea typeface="+mn-ea"/>
                <a:cs typeface="Calibri" pitchFamily="34" charset="0"/>
              </a:defRPr>
            </a:lvl1pPr>
          </a:lstStyle>
          <a:p>
            <a:r>
              <a:rPr kumimoji="0" lang="de-DE"/>
              <a:t>Titelmasterformat durch Klicken bearbeiten</a:t>
            </a:r>
            <a:endParaRPr kumimoji="0" lang="en-US"/>
          </a:p>
        </p:txBody>
      </p:sp>
      <p:sp>
        <p:nvSpPr>
          <p:cNvPr id="3" name="Text Placeholder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latin typeface="Calibri" pitchFamily="34" charset="0"/>
                <a:cs typeface="Calibri"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5" name="Date Placeholder 4"/>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Footer Placeholder 5"/>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7" name="Slide Number Placeholder 6"/>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cs typeface="Calibri" pitchFamily="34" charset="0"/>
            </a:endParaRPr>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cs typeface="Calibri" pitchFamily="34" charset="0"/>
            </a:endParaRPr>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
        <p:nvSpPr>
          <p:cNvPr id="12" name="Content Placeholder 11"/>
          <p:cNvSpPr>
            <a:spLocks noGrp="1"/>
          </p:cNvSpPr>
          <p:nvPr>
            <p:ph sz="quarter" idx="1"/>
          </p:nvPr>
        </p:nvSpPr>
        <p:spPr>
          <a:xfrm>
            <a:off x="304800" y="228600"/>
            <a:ext cx="5715000" cy="428625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389457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latin typeface="Calibri" pitchFamily="34" charset="0"/>
                <a:cs typeface="Calibri" pitchFamily="34" charset="0"/>
              </a:defRPr>
            </a:lvl1pPr>
          </a:lstStyle>
          <a:p>
            <a:r>
              <a:rPr kumimoji="0" lang="de-DE"/>
              <a:t>Titelmasterformat durch Klicken bearbeiten</a:t>
            </a:r>
            <a:endParaRPr kumimoji="0" lang="en-US"/>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atin typeface="Calibri" pitchFamily="34" charset="0"/>
                <a:cs typeface="Calibri" pitchFamily="34" charset="0"/>
              </a:defRPr>
            </a:lvl1pPr>
          </a:lstStyle>
          <a:p>
            <a:r>
              <a:rPr kumimoji="0" lang="de-DE"/>
              <a:t>Bild durch Klicken auf Symbol hinzufügen</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400">
                <a:latin typeface="Calibri" pitchFamily="34" charset="0"/>
                <a:cs typeface="Calibri" pitchFamily="34" charset="0"/>
              </a:defRPr>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5" name="Date Placeholder 4"/>
          <p:cNvSpPr>
            <a:spLocks noGrp="1"/>
          </p:cNvSpPr>
          <p:nvPr>
            <p:ph type="dt" sz="half" idx="10"/>
          </p:nvPr>
        </p:nvSpPr>
        <p:spPr>
          <a:xfrm>
            <a:off x="3347864" y="4770807"/>
            <a:ext cx="2289048" cy="274320"/>
          </a:xfrm>
          <a:prstGeom prst="rect">
            <a:avLst/>
          </a:prstGeom>
        </p:spPr>
        <p:txBody>
          <a:bodyPr/>
          <a:lstStyle>
            <a:lvl1pPr>
              <a:defRPr>
                <a:latin typeface="Calibri" pitchFamily="34" charset="0"/>
                <a:cs typeface="Calibri" pitchFamily="34" charset="0"/>
              </a:defRPr>
            </a:lvl1pPr>
          </a:lstStyle>
          <a:p>
            <a:endParaRPr lang="de-CH"/>
          </a:p>
        </p:txBody>
      </p:sp>
      <p:sp>
        <p:nvSpPr>
          <p:cNvPr id="6" name="Footer Placeholder 5"/>
          <p:cNvSpPr>
            <a:spLocks noGrp="1"/>
          </p:cNvSpPr>
          <p:nvPr>
            <p:ph type="ftr" sz="quarter" idx="11"/>
          </p:nvPr>
        </p:nvSpPr>
        <p:spPr>
          <a:xfrm>
            <a:off x="462274" y="4766296"/>
            <a:ext cx="2885590" cy="274320"/>
          </a:xfrm>
          <a:prstGeom prst="rect">
            <a:avLst/>
          </a:prstGeom>
        </p:spPr>
        <p:txBody>
          <a:bodyPr/>
          <a:lstStyle>
            <a:lvl1pPr>
              <a:defRPr>
                <a:latin typeface="Calibri" pitchFamily="34" charset="0"/>
                <a:cs typeface="Calibri" pitchFamily="34" charset="0"/>
              </a:defRPr>
            </a:lvl1pPr>
          </a:lstStyle>
          <a:p>
            <a:endParaRPr lang="de-CH"/>
          </a:p>
        </p:txBody>
      </p:sp>
      <p:sp>
        <p:nvSpPr>
          <p:cNvPr id="7" name="Slide Number Placeholder 6"/>
          <p:cNvSpPr>
            <a:spLocks noGrp="1"/>
          </p:cNvSpPr>
          <p:nvPr>
            <p:ph type="sldNum" sz="quarter" idx="12"/>
          </p:nvPr>
        </p:nvSpPr>
        <p:spPr>
          <a:xfrm>
            <a:off x="8228112" y="4774213"/>
            <a:ext cx="458688" cy="274320"/>
          </a:xfrm>
          <a:prstGeom prst="rect">
            <a:avLst/>
          </a:prstGeom>
        </p:spPr>
        <p:txBody>
          <a:bodyPr/>
          <a:lstStyle>
            <a:lvl1pPr>
              <a:defRPr>
                <a:latin typeface="Calibri" pitchFamily="34" charset="0"/>
                <a:cs typeface="Calibri" pitchFamily="34" charset="0"/>
              </a:defRPr>
            </a:lvl1pPr>
          </a:lstStyle>
          <a:p>
            <a:fld id="{5E019866-DABC-4E71-988A-D3AF7767A9CB}" type="slidenum">
              <a:rPr lang="de-CH" smtClean="0"/>
              <a:pPr/>
              <a:t>‹Nr.›</a:t>
            </a:fld>
            <a:endParaRPr lang="de-CH"/>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cs typeface="Calibri" pitchFamily="34" charset="0"/>
            </a:endParaRPr>
          </a:p>
        </p:txBody>
      </p:sp>
      <p:sp>
        <p:nvSpPr>
          <p:cNvPr id="9" name="Isosceles Triangle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
        <p:nvSpPr>
          <p:cNvPr id="10" name="Rectangle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cs typeface="Calibri" pitchFamily="34" charset="0"/>
            </a:endParaRPr>
          </a:p>
        </p:txBody>
      </p:sp>
    </p:spTree>
    <p:extLst>
      <p:ext uri="{BB962C8B-B14F-4D97-AF65-F5344CB8AC3E}">
        <p14:creationId xmlns:p14="http://schemas.microsoft.com/office/powerpoint/2010/main" val="5343244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7504" y="-164554"/>
            <a:ext cx="8229600" cy="742950"/>
          </a:xfrm>
          <a:prstGeom prst="rect">
            <a:avLst/>
          </a:prstGeom>
        </p:spPr>
        <p:txBody>
          <a:bodyPr vert="horz" anchor="b" anchorCtr="0">
            <a:normAutofit/>
          </a:bodyPr>
          <a:lstStyle/>
          <a:p>
            <a:r>
              <a:rPr kumimoji="0" lang="de-DE" dirty="0"/>
              <a:t>Titelmasterformat durch Klicken bearbeiten</a:t>
            </a:r>
            <a:endParaRPr kumimoji="0" lang="en-US" dirty="0"/>
          </a:p>
        </p:txBody>
      </p:sp>
      <p:sp>
        <p:nvSpPr>
          <p:cNvPr id="13" name="Text Placeholder 12"/>
          <p:cNvSpPr>
            <a:spLocks noGrp="1"/>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8" name="Slide Number Placeholder 4"/>
          <p:cNvSpPr>
            <a:spLocks noGrp="1"/>
          </p:cNvSpPr>
          <p:nvPr>
            <p:ph type="sldNum" sz="quarter" idx="4"/>
          </p:nvPr>
        </p:nvSpPr>
        <p:spPr>
          <a:xfrm>
            <a:off x="8228112" y="4774213"/>
            <a:ext cx="458688" cy="274320"/>
          </a:xfrm>
          <a:prstGeom prst="rect">
            <a:avLst/>
          </a:prstGeom>
        </p:spPr>
        <p:txBody>
          <a:bodyPr/>
          <a:lstStyle>
            <a:lvl1pPr>
              <a:defRPr sz="1200"/>
            </a:lvl1pPr>
          </a:lstStyle>
          <a:p>
            <a:fld id="{71DFCC2B-5903-4596-BF4B-5608A9547C13}" type="slidenum">
              <a:rPr lang="de-CH" smtClean="0"/>
              <a:pPr/>
              <a:t>‹Nr.›</a:t>
            </a:fld>
            <a:endParaRPr lang="de-CH"/>
          </a:p>
        </p:txBody>
      </p:sp>
    </p:spTree>
    <p:extLst>
      <p:ext uri="{BB962C8B-B14F-4D97-AF65-F5344CB8AC3E}">
        <p14:creationId xmlns:p14="http://schemas.microsoft.com/office/powerpoint/2010/main" val="30769248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rtl="0" eaLnBrk="1" latinLnBrk="0" hangingPunct="1">
        <a:spcBef>
          <a:spcPct val="0"/>
        </a:spcBef>
        <a:buNone/>
        <a:defRPr kumimoji="0" sz="2400" b="1" kern="1200">
          <a:solidFill>
            <a:schemeClr val="tx2"/>
          </a:solidFill>
          <a:latin typeface="Calibri" pitchFamily="34" charset="0"/>
          <a:ea typeface="+mj-ea"/>
          <a:cs typeface="Calibri"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mn-ea"/>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libri" pitchFamily="34" charset="0"/>
          <a:ea typeface="+mn-ea"/>
          <a:cs typeface="Calibri"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libri" pitchFamily="34" charset="0"/>
          <a:ea typeface="+mn-ea"/>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mn-ea"/>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F8BF4D7-B355-44C0-8CFC-DEAAA9A1F80D}" type="datetime1">
              <a:rPr lang="en-US" smtClean="0">
                <a:solidFill>
                  <a:prstClr val="black">
                    <a:tint val="75000"/>
                  </a:prstClr>
                </a:solidFill>
              </a:rPr>
              <a:pPr/>
              <a:t>6/23/2022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828E994-9462-420A-8C2C-C4A895AB72C2}"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55394103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892696"/>
            <a:ext cx="4174956" cy="742950"/>
          </a:xfrm>
        </p:spPr>
        <p:txBody>
          <a:bodyPr>
            <a:noAutofit/>
          </a:bodyPr>
          <a:lstStyle/>
          <a:p>
            <a:pPr algn="l"/>
            <a:r>
              <a:rPr lang="en-US" sz="2000" dirty="0" smtClean="0"/>
              <a:t>Causes of moderate and extreme hydrological droughts differ</a:t>
            </a:r>
            <a:endParaRPr lang="de-CH"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4917" y="4573261"/>
            <a:ext cx="425663" cy="425663"/>
          </a:xfrm>
          <a:prstGeom prst="rect">
            <a:avLst/>
          </a:prstGeom>
        </p:spPr>
      </p:pic>
      <p:sp>
        <p:nvSpPr>
          <p:cNvPr id="8" name="TextBox 7"/>
          <p:cNvSpPr txBox="1"/>
          <p:nvPr/>
        </p:nvSpPr>
        <p:spPr>
          <a:xfrm>
            <a:off x="4830580" y="4148690"/>
            <a:ext cx="3700352" cy="584775"/>
          </a:xfrm>
          <a:prstGeom prst="rect">
            <a:avLst/>
          </a:prstGeom>
          <a:noFill/>
        </p:spPr>
        <p:txBody>
          <a:bodyPr wrap="square" rtlCol="0">
            <a:spAutoFit/>
          </a:bodyPr>
          <a:lstStyle/>
          <a:p>
            <a:r>
              <a:rPr lang="de-CH" sz="1400" dirty="0"/>
              <a:t>manuela.brunner@hydrology.uni-freiburg.de</a:t>
            </a:r>
          </a:p>
          <a:p>
            <a:endParaRPr lang="de-CH"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2415" y="4176358"/>
            <a:ext cx="425663" cy="320480"/>
          </a:xfrm>
          <a:prstGeom prst="rect">
            <a:avLst/>
          </a:prstGeom>
        </p:spPr>
      </p:pic>
      <p:sp>
        <p:nvSpPr>
          <p:cNvPr id="10" name="Rectangle 9"/>
          <p:cNvSpPr/>
          <p:nvPr/>
        </p:nvSpPr>
        <p:spPr>
          <a:xfrm>
            <a:off x="4832088" y="4585654"/>
            <a:ext cx="1633781" cy="307777"/>
          </a:xfrm>
          <a:prstGeom prst="rect">
            <a:avLst/>
          </a:prstGeom>
        </p:spPr>
        <p:txBody>
          <a:bodyPr wrap="none">
            <a:spAutoFit/>
          </a:bodyPr>
          <a:lstStyle/>
          <a:p>
            <a:r>
              <a:rPr lang="de-CH" sz="1400" dirty="0"/>
              <a:t>@</a:t>
            </a:r>
            <a:r>
              <a:rPr lang="de-CH" sz="1400" dirty="0" err="1"/>
              <a:t>ManuelaIBrunner</a:t>
            </a:r>
            <a:endParaRPr lang="de-CH" sz="1400" dirty="0"/>
          </a:p>
        </p:txBody>
      </p:sp>
      <p:sp>
        <p:nvSpPr>
          <p:cNvPr id="13" name="Subtitle 2"/>
          <p:cNvSpPr txBox="1">
            <a:spLocks/>
          </p:cNvSpPr>
          <p:nvPr/>
        </p:nvSpPr>
        <p:spPr>
          <a:xfrm>
            <a:off x="4355976" y="1919908"/>
            <a:ext cx="6858000" cy="40005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Calibri" pitchFamily="34" charset="0"/>
                <a:ea typeface="+mj-ea"/>
                <a:cs typeface="Calibri" pitchFamily="34" charset="0"/>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Calibri" pitchFamily="34" charset="0"/>
                <a:ea typeface="+mn-ea"/>
                <a:cs typeface="Calibri" pitchFamily="34" charset="0"/>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Calibri" pitchFamily="34" charset="0"/>
                <a:ea typeface="+mn-ea"/>
                <a:cs typeface="Calibri" pitchFamily="34" charset="0"/>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Calibri" pitchFamily="34" charset="0"/>
                <a:ea typeface="+mn-ea"/>
                <a:cs typeface="Calibri" pitchFamily="34" charset="0"/>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Calibri" pitchFamily="34" charset="0"/>
                <a:ea typeface="+mn-ea"/>
                <a:cs typeface="Calibri" pitchFamily="34" charset="0"/>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l">
              <a:spcBef>
                <a:spcPts val="0"/>
              </a:spcBef>
            </a:pPr>
            <a:r>
              <a:rPr lang="de-CH" sz="1600" b="1" dirty="0" smtClean="0">
                <a:solidFill>
                  <a:schemeClr val="tx1"/>
                </a:solidFill>
              </a:rPr>
              <a:t>Manuela Brunner, Anne Van Loon, </a:t>
            </a:r>
            <a:r>
              <a:rPr lang="de-CH" sz="1600" b="1" dirty="0" err="1" smtClean="0">
                <a:solidFill>
                  <a:schemeClr val="tx1"/>
                </a:solidFill>
              </a:rPr>
              <a:t>and</a:t>
            </a:r>
            <a:r>
              <a:rPr lang="de-CH" sz="1600" b="1" dirty="0" smtClean="0">
                <a:solidFill>
                  <a:schemeClr val="tx1"/>
                </a:solidFill>
              </a:rPr>
              <a:t> Kerstin Stahl</a:t>
            </a:r>
            <a:endParaRPr lang="de-CH" sz="1600" b="1" dirty="0">
              <a:solidFill>
                <a:schemeClr val="tx1"/>
              </a:solidFill>
            </a:endParaRPr>
          </a:p>
          <a:p>
            <a:pPr algn="l">
              <a:spcBef>
                <a:spcPts val="0"/>
              </a:spcBef>
            </a:pPr>
            <a:endParaRPr lang="de-CH" sz="1600" dirty="0">
              <a:solidFill>
                <a:schemeClr val="tx1"/>
              </a:solidFill>
            </a:endParaRPr>
          </a:p>
          <a:p>
            <a:pPr algn="l">
              <a:spcBef>
                <a:spcPts val="0"/>
              </a:spcBef>
              <a:spcAft>
                <a:spcPts val="0"/>
              </a:spcAft>
            </a:pPr>
            <a:r>
              <a:rPr lang="de-CH" sz="1400" dirty="0" smtClean="0">
                <a:solidFill>
                  <a:schemeClr val="tx1"/>
                </a:solidFill>
              </a:rPr>
              <a:t>BIRS </a:t>
            </a:r>
            <a:r>
              <a:rPr lang="de-CH" sz="1400" dirty="0">
                <a:solidFill>
                  <a:schemeClr val="tx1"/>
                </a:solidFill>
              </a:rPr>
              <a:t>W</a:t>
            </a:r>
            <a:r>
              <a:rPr lang="de-CH" sz="1400" dirty="0" smtClean="0">
                <a:solidFill>
                  <a:schemeClr val="tx1"/>
                </a:solidFill>
              </a:rPr>
              <a:t>orkshop, 28.06.2022</a:t>
            </a:r>
            <a:endParaRPr lang="de-CH" sz="1100" dirty="0"/>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6246" y="2945713"/>
            <a:ext cx="823664" cy="970890"/>
          </a:xfrm>
          <a:prstGeom prst="rect">
            <a:avLst/>
          </a:prstGeom>
        </p:spPr>
      </p:pic>
      <p:grpSp>
        <p:nvGrpSpPr>
          <p:cNvPr id="5" name="Gruppieren 4"/>
          <p:cNvGrpSpPr>
            <a:grpSpLocks noChangeAspect="1"/>
          </p:cNvGrpSpPr>
          <p:nvPr/>
        </p:nvGrpSpPr>
        <p:grpSpPr>
          <a:xfrm>
            <a:off x="-1332656" y="0"/>
            <a:ext cx="5688632" cy="5239281"/>
            <a:chOff x="-756592" y="247891"/>
            <a:chExt cx="5143687" cy="4751033"/>
          </a:xfrm>
        </p:grpSpPr>
        <p:pic>
          <p:nvPicPr>
            <p:cNvPr id="17" name="Grafik 16"/>
            <p:cNvPicPr>
              <a:picLocks noChangeAspect="1"/>
            </p:cNvPicPr>
            <p:nvPr/>
          </p:nvPicPr>
          <p:blipFill>
            <a:blip r:embed="rId6"/>
            <a:stretch>
              <a:fillRect/>
            </a:stretch>
          </p:blipFill>
          <p:spPr>
            <a:xfrm>
              <a:off x="-754365" y="247891"/>
              <a:ext cx="5141460" cy="4751033"/>
            </a:xfrm>
            <a:prstGeom prst="rect">
              <a:avLst/>
            </a:prstGeom>
          </p:spPr>
        </p:pic>
        <p:sp>
          <p:nvSpPr>
            <p:cNvPr id="3" name="Rechteck 2"/>
            <p:cNvSpPr/>
            <p:nvPr/>
          </p:nvSpPr>
          <p:spPr>
            <a:xfrm>
              <a:off x="-756592" y="267494"/>
              <a:ext cx="2587026" cy="62520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hteck 17"/>
            <p:cNvSpPr/>
            <p:nvPr/>
          </p:nvSpPr>
          <p:spPr>
            <a:xfrm>
              <a:off x="-684584" y="3363838"/>
              <a:ext cx="1584176" cy="144016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65915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srcRect l="3242" r="1"/>
          <a:stretch/>
        </p:blipFill>
        <p:spPr>
          <a:xfrm>
            <a:off x="395536" y="920845"/>
            <a:ext cx="8594154" cy="2298977"/>
          </a:xfrm>
          <a:prstGeom prst="rect">
            <a:avLst/>
          </a:prstGeom>
        </p:spPr>
      </p:pic>
      <p:sp>
        <p:nvSpPr>
          <p:cNvPr id="2" name="Titel 1"/>
          <p:cNvSpPr>
            <a:spLocks noGrp="1"/>
          </p:cNvSpPr>
          <p:nvPr>
            <p:ph type="title"/>
          </p:nvPr>
        </p:nvSpPr>
        <p:spPr/>
        <p:txBody>
          <a:bodyPr/>
          <a:lstStyle/>
          <a:p>
            <a:r>
              <a:rPr lang="en-US" dirty="0" smtClean="0"/>
              <a:t>Drought type frequency</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10</a:t>
            </a:fld>
            <a:endParaRPr lang="de-CH"/>
          </a:p>
        </p:txBody>
      </p:sp>
      <p:sp>
        <p:nvSpPr>
          <p:cNvPr id="6" name="Textfeld 5"/>
          <p:cNvSpPr txBox="1"/>
          <p:nvPr/>
        </p:nvSpPr>
        <p:spPr>
          <a:xfrm>
            <a:off x="320020" y="2960309"/>
            <a:ext cx="1152128" cy="369332"/>
          </a:xfrm>
          <a:prstGeom prst="rect">
            <a:avLst/>
          </a:prstGeom>
          <a:noFill/>
        </p:spPr>
        <p:txBody>
          <a:bodyPr wrap="square" rtlCol="0">
            <a:spAutoFit/>
          </a:bodyPr>
          <a:lstStyle/>
          <a:p>
            <a:r>
              <a:rPr lang="en-US" dirty="0" smtClean="0"/>
              <a:t>Warm</a:t>
            </a:r>
            <a:endParaRPr lang="en-US" dirty="0"/>
          </a:p>
        </p:txBody>
      </p:sp>
      <p:sp>
        <p:nvSpPr>
          <p:cNvPr id="7" name="Textfeld 6"/>
          <p:cNvSpPr txBox="1"/>
          <p:nvPr/>
        </p:nvSpPr>
        <p:spPr>
          <a:xfrm>
            <a:off x="8460432" y="2959764"/>
            <a:ext cx="1152128" cy="369332"/>
          </a:xfrm>
          <a:prstGeom prst="rect">
            <a:avLst/>
          </a:prstGeom>
          <a:noFill/>
        </p:spPr>
        <p:txBody>
          <a:bodyPr wrap="square" rtlCol="0">
            <a:spAutoFit/>
          </a:bodyPr>
          <a:lstStyle/>
          <a:p>
            <a:r>
              <a:rPr lang="en-US" dirty="0" smtClean="0"/>
              <a:t>Cold</a:t>
            </a:r>
            <a:endParaRPr lang="en-US" dirty="0"/>
          </a:p>
        </p:txBody>
      </p:sp>
      <p:pic>
        <p:nvPicPr>
          <p:cNvPr id="9" name="Grafik 8"/>
          <p:cNvPicPr>
            <a:picLocks noChangeAspect="1"/>
          </p:cNvPicPr>
          <p:nvPr/>
        </p:nvPicPr>
        <p:blipFill>
          <a:blip r:embed="rId4"/>
          <a:stretch>
            <a:fillRect/>
          </a:stretch>
        </p:blipFill>
        <p:spPr>
          <a:xfrm>
            <a:off x="335738" y="3435846"/>
            <a:ext cx="4822447" cy="1057027"/>
          </a:xfrm>
          <a:prstGeom prst="rect">
            <a:avLst/>
          </a:prstGeom>
        </p:spPr>
      </p:pic>
      <p:sp>
        <p:nvSpPr>
          <p:cNvPr id="8" name="Textfeld 7"/>
          <p:cNvSpPr txBox="1"/>
          <p:nvPr/>
        </p:nvSpPr>
        <p:spPr>
          <a:xfrm rot="16200000">
            <a:off x="-1183486" y="1450980"/>
            <a:ext cx="2736304" cy="369332"/>
          </a:xfrm>
          <a:prstGeom prst="rect">
            <a:avLst/>
          </a:prstGeom>
          <a:noFill/>
        </p:spPr>
        <p:txBody>
          <a:bodyPr wrap="square" rtlCol="0">
            <a:spAutoFit/>
          </a:bodyPr>
          <a:lstStyle/>
          <a:p>
            <a:r>
              <a:rPr lang="en-US" dirty="0" smtClean="0"/>
              <a:t>Relative importance</a:t>
            </a:r>
            <a:endParaRPr lang="en-US" dirty="0"/>
          </a:p>
        </p:txBody>
      </p:sp>
    </p:spTree>
    <p:extLst>
      <p:ext uri="{BB962C8B-B14F-4D97-AF65-F5344CB8AC3E}">
        <p14:creationId xmlns:p14="http://schemas.microsoft.com/office/powerpoint/2010/main" val="1698454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ieren 41"/>
          <p:cNvGrpSpPr/>
          <p:nvPr/>
        </p:nvGrpSpPr>
        <p:grpSpPr>
          <a:xfrm>
            <a:off x="4551861" y="834266"/>
            <a:ext cx="4052587" cy="3642296"/>
            <a:chOff x="4551861" y="834266"/>
            <a:chExt cx="4052587" cy="3642296"/>
          </a:xfrm>
        </p:grpSpPr>
        <p:grpSp>
          <p:nvGrpSpPr>
            <p:cNvPr id="39" name="Gruppieren 38"/>
            <p:cNvGrpSpPr/>
            <p:nvPr/>
          </p:nvGrpSpPr>
          <p:grpSpPr>
            <a:xfrm>
              <a:off x="4551861" y="834266"/>
              <a:ext cx="4052587" cy="3359706"/>
              <a:chOff x="4551861" y="834266"/>
              <a:chExt cx="4052587" cy="3359706"/>
            </a:xfrm>
          </p:grpSpPr>
          <p:pic>
            <p:nvPicPr>
              <p:cNvPr id="34" name="Grafik 33"/>
              <p:cNvPicPr>
                <a:picLocks noChangeAspect="1"/>
              </p:cNvPicPr>
              <p:nvPr/>
            </p:nvPicPr>
            <p:blipFill rotWithShape="1">
              <a:blip r:embed="rId2"/>
              <a:srcRect l="51594"/>
              <a:stretch/>
            </p:blipFill>
            <p:spPr>
              <a:xfrm>
                <a:off x="4551861" y="1121441"/>
                <a:ext cx="4052587" cy="3072531"/>
              </a:xfrm>
              <a:prstGeom prst="rect">
                <a:avLst/>
              </a:prstGeom>
            </p:spPr>
          </p:pic>
          <p:sp>
            <p:nvSpPr>
              <p:cNvPr id="10" name="Textfeld 9"/>
              <p:cNvSpPr txBox="1"/>
              <p:nvPr/>
            </p:nvSpPr>
            <p:spPr>
              <a:xfrm>
                <a:off x="4788024" y="834266"/>
                <a:ext cx="2520280" cy="369332"/>
              </a:xfrm>
              <a:prstGeom prst="rect">
                <a:avLst/>
              </a:prstGeom>
              <a:noFill/>
            </p:spPr>
            <p:txBody>
              <a:bodyPr wrap="square" rtlCol="0">
                <a:spAutoFit/>
              </a:bodyPr>
              <a:lstStyle/>
              <a:p>
                <a:r>
                  <a:rPr lang="en-US" b="1" dirty="0" smtClean="0"/>
                  <a:t>Duration</a:t>
                </a:r>
                <a:endParaRPr lang="en-US" b="1" dirty="0"/>
              </a:p>
            </p:txBody>
          </p:sp>
        </p:grpSp>
        <p:pic>
          <p:nvPicPr>
            <p:cNvPr id="40" name="Grafik 39"/>
            <p:cNvPicPr>
              <a:picLocks noChangeAspect="1"/>
            </p:cNvPicPr>
            <p:nvPr/>
          </p:nvPicPr>
          <p:blipFill rotWithShape="1">
            <a:blip r:embed="rId3"/>
            <a:srcRect l="76813" t="-3410" b="1"/>
            <a:stretch/>
          </p:blipFill>
          <p:spPr>
            <a:xfrm>
              <a:off x="6085729" y="4181288"/>
              <a:ext cx="1327047" cy="295274"/>
            </a:xfrm>
            <a:prstGeom prst="rect">
              <a:avLst/>
            </a:prstGeom>
          </p:spPr>
        </p:pic>
      </p:grpSp>
      <p:pic>
        <p:nvPicPr>
          <p:cNvPr id="35" name="Grafik 34"/>
          <p:cNvPicPr>
            <a:picLocks noChangeAspect="1"/>
          </p:cNvPicPr>
          <p:nvPr/>
        </p:nvPicPr>
        <p:blipFill rotWithShape="1">
          <a:blip r:embed="rId2"/>
          <a:srcRect r="48506"/>
          <a:stretch/>
        </p:blipFill>
        <p:spPr>
          <a:xfrm>
            <a:off x="248630" y="1121441"/>
            <a:ext cx="4311079" cy="3072531"/>
          </a:xfrm>
          <a:prstGeom prst="rect">
            <a:avLst/>
          </a:prstGeom>
        </p:spPr>
      </p:pic>
      <p:sp>
        <p:nvSpPr>
          <p:cNvPr id="9" name="Textfeld 8"/>
          <p:cNvSpPr txBox="1"/>
          <p:nvPr/>
        </p:nvSpPr>
        <p:spPr>
          <a:xfrm>
            <a:off x="827584" y="834266"/>
            <a:ext cx="2520280" cy="369332"/>
          </a:xfrm>
          <a:prstGeom prst="rect">
            <a:avLst/>
          </a:prstGeom>
          <a:noFill/>
        </p:spPr>
        <p:txBody>
          <a:bodyPr wrap="square" rtlCol="0">
            <a:spAutoFit/>
          </a:bodyPr>
          <a:lstStyle/>
          <a:p>
            <a:r>
              <a:rPr lang="en-US" b="1" dirty="0" smtClean="0"/>
              <a:t>Deficit</a:t>
            </a:r>
            <a:endParaRPr lang="en-US" b="1" dirty="0"/>
          </a:p>
        </p:txBody>
      </p:sp>
      <p:sp>
        <p:nvSpPr>
          <p:cNvPr id="2" name="Titel 1"/>
          <p:cNvSpPr>
            <a:spLocks noGrp="1"/>
          </p:cNvSpPr>
          <p:nvPr>
            <p:ph type="title"/>
          </p:nvPr>
        </p:nvSpPr>
        <p:spPr/>
        <p:txBody>
          <a:bodyPr/>
          <a:lstStyle/>
          <a:p>
            <a:r>
              <a:rPr lang="en-US" dirty="0" smtClean="0"/>
              <a:t>Process variation with event severity</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11</a:t>
            </a:fld>
            <a:endParaRPr lang="de-CH"/>
          </a:p>
        </p:txBody>
      </p:sp>
      <p:sp>
        <p:nvSpPr>
          <p:cNvPr id="6" name="Textfeld 5"/>
          <p:cNvSpPr txBox="1"/>
          <p:nvPr/>
        </p:nvSpPr>
        <p:spPr>
          <a:xfrm>
            <a:off x="148012" y="4726707"/>
            <a:ext cx="1728192" cy="369332"/>
          </a:xfrm>
          <a:prstGeom prst="rect">
            <a:avLst/>
          </a:prstGeom>
          <a:noFill/>
        </p:spPr>
        <p:txBody>
          <a:bodyPr wrap="square" rtlCol="0">
            <a:spAutoFit/>
          </a:bodyPr>
          <a:lstStyle/>
          <a:p>
            <a:r>
              <a:rPr lang="en-US" i="1" dirty="0" err="1" smtClean="0"/>
              <a:t>Töss</a:t>
            </a:r>
            <a:r>
              <a:rPr lang="en-US" i="1" dirty="0" smtClean="0"/>
              <a:t> catchment</a:t>
            </a:r>
            <a:endParaRPr lang="en-US" i="1" dirty="0"/>
          </a:p>
        </p:txBody>
      </p:sp>
      <p:grpSp>
        <p:nvGrpSpPr>
          <p:cNvPr id="26" name="Gruppieren 25"/>
          <p:cNvGrpSpPr/>
          <p:nvPr/>
        </p:nvGrpSpPr>
        <p:grpSpPr>
          <a:xfrm>
            <a:off x="928666" y="1131590"/>
            <a:ext cx="7528790" cy="2664296"/>
            <a:chOff x="1012108" y="1130417"/>
            <a:chExt cx="7528790" cy="2664296"/>
          </a:xfrm>
        </p:grpSpPr>
        <p:cxnSp>
          <p:nvCxnSpPr>
            <p:cNvPr id="13" name="Gerader Verbinder 12"/>
            <p:cNvCxnSpPr/>
            <p:nvPr/>
          </p:nvCxnSpPr>
          <p:spPr>
            <a:xfrm>
              <a:off x="1012108" y="3363838"/>
              <a:ext cx="34984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015482" y="3146641"/>
              <a:ext cx="352541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6416477" y="1130417"/>
              <a:ext cx="0" cy="201385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6495334" y="1377496"/>
              <a:ext cx="1584176" cy="369332"/>
            </a:xfrm>
            <a:prstGeom prst="rect">
              <a:avLst/>
            </a:prstGeom>
            <a:noFill/>
          </p:spPr>
          <p:txBody>
            <a:bodyPr wrap="square" rtlCol="0">
              <a:spAutoFit/>
            </a:bodyPr>
            <a:lstStyle/>
            <a:p>
              <a:r>
                <a:rPr lang="en-US" dirty="0" smtClean="0"/>
                <a:t>Severe</a:t>
              </a:r>
              <a:endParaRPr lang="en-US" dirty="0"/>
            </a:p>
          </p:txBody>
        </p:sp>
        <p:cxnSp>
          <p:nvCxnSpPr>
            <p:cNvPr id="22" name="Gerade Verbindung mit Pfeil 21"/>
            <p:cNvCxnSpPr/>
            <p:nvPr/>
          </p:nvCxnSpPr>
          <p:spPr>
            <a:xfrm>
              <a:off x="6416477" y="3146641"/>
              <a:ext cx="0" cy="64807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495334" y="3290657"/>
              <a:ext cx="1584176" cy="369332"/>
            </a:xfrm>
            <a:prstGeom prst="rect">
              <a:avLst/>
            </a:prstGeom>
            <a:noFill/>
          </p:spPr>
          <p:txBody>
            <a:bodyPr wrap="square" rtlCol="0">
              <a:spAutoFit/>
            </a:bodyPr>
            <a:lstStyle/>
            <a:p>
              <a:r>
                <a:rPr lang="en-US" dirty="0" smtClean="0"/>
                <a:t>Moderate</a:t>
              </a:r>
              <a:endParaRPr lang="en-US" dirty="0"/>
            </a:p>
          </p:txBody>
        </p:sp>
      </p:grpSp>
      <p:pic>
        <p:nvPicPr>
          <p:cNvPr id="41" name="Grafik 40"/>
          <p:cNvPicPr>
            <a:picLocks noChangeAspect="1"/>
          </p:cNvPicPr>
          <p:nvPr/>
        </p:nvPicPr>
        <p:blipFill rotWithShape="1">
          <a:blip r:embed="rId3"/>
          <a:srcRect t="-1" r="57305" b="5473"/>
          <a:stretch/>
        </p:blipFill>
        <p:spPr>
          <a:xfrm>
            <a:off x="1778778" y="4181288"/>
            <a:ext cx="2443526" cy="269912"/>
          </a:xfrm>
          <a:prstGeom prst="rect">
            <a:avLst/>
          </a:prstGeom>
        </p:spPr>
      </p:pic>
    </p:spTree>
    <p:extLst>
      <p:ext uri="{BB962C8B-B14F-4D97-AF65-F5344CB8AC3E}">
        <p14:creationId xmlns:p14="http://schemas.microsoft.com/office/powerpoint/2010/main" val="11305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238054" y="555526"/>
            <a:ext cx="3672408" cy="3555203"/>
            <a:chOff x="238054" y="483482"/>
            <a:chExt cx="3672408" cy="3555203"/>
          </a:xfrm>
        </p:grpSpPr>
        <p:pic>
          <p:nvPicPr>
            <p:cNvPr id="5" name="Grafik 4"/>
            <p:cNvPicPr>
              <a:picLocks noChangeAspect="1"/>
            </p:cNvPicPr>
            <p:nvPr/>
          </p:nvPicPr>
          <p:blipFill>
            <a:blip r:embed="rId2"/>
            <a:stretch>
              <a:fillRect/>
            </a:stretch>
          </p:blipFill>
          <p:spPr>
            <a:xfrm>
              <a:off x="238054" y="483482"/>
              <a:ext cx="3672408" cy="3555203"/>
            </a:xfrm>
            <a:prstGeom prst="rect">
              <a:avLst/>
            </a:prstGeom>
          </p:spPr>
        </p:pic>
        <p:sp>
          <p:nvSpPr>
            <p:cNvPr id="12" name="Rechteck 11"/>
            <p:cNvSpPr/>
            <p:nvPr/>
          </p:nvSpPr>
          <p:spPr>
            <a:xfrm>
              <a:off x="251520" y="500186"/>
              <a:ext cx="1514096" cy="278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pieren 10"/>
          <p:cNvGrpSpPr/>
          <p:nvPr/>
        </p:nvGrpSpPr>
        <p:grpSpPr>
          <a:xfrm>
            <a:off x="4186188" y="555526"/>
            <a:ext cx="3698180" cy="3575399"/>
            <a:chOff x="4186188" y="483482"/>
            <a:chExt cx="3698180" cy="3575399"/>
          </a:xfrm>
        </p:grpSpPr>
        <p:pic>
          <p:nvPicPr>
            <p:cNvPr id="6" name="Grafik 5"/>
            <p:cNvPicPr>
              <a:picLocks noChangeAspect="1"/>
            </p:cNvPicPr>
            <p:nvPr/>
          </p:nvPicPr>
          <p:blipFill>
            <a:blip r:embed="rId3"/>
            <a:stretch>
              <a:fillRect/>
            </a:stretch>
          </p:blipFill>
          <p:spPr>
            <a:xfrm>
              <a:off x="4186188" y="483482"/>
              <a:ext cx="3698180" cy="3575399"/>
            </a:xfrm>
            <a:prstGeom prst="rect">
              <a:avLst/>
            </a:prstGeom>
          </p:spPr>
        </p:pic>
        <p:sp>
          <p:nvSpPr>
            <p:cNvPr id="10" name="Rechteck 9"/>
            <p:cNvSpPr/>
            <p:nvPr/>
          </p:nvSpPr>
          <p:spPr>
            <a:xfrm>
              <a:off x="4210032" y="483482"/>
              <a:ext cx="1514096" cy="278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smtClean="0"/>
              <a:t>Dominant drought type variation with event severity</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12</a:t>
            </a:fld>
            <a:endParaRPr lang="de-CH"/>
          </a:p>
        </p:txBody>
      </p:sp>
      <p:sp>
        <p:nvSpPr>
          <p:cNvPr id="7" name="Textfeld 6"/>
          <p:cNvSpPr txBox="1"/>
          <p:nvPr/>
        </p:nvSpPr>
        <p:spPr>
          <a:xfrm>
            <a:off x="251520" y="618242"/>
            <a:ext cx="1944216" cy="369332"/>
          </a:xfrm>
          <a:prstGeom prst="rect">
            <a:avLst/>
          </a:prstGeom>
          <a:noFill/>
        </p:spPr>
        <p:txBody>
          <a:bodyPr wrap="square" rtlCol="0">
            <a:spAutoFit/>
          </a:bodyPr>
          <a:lstStyle/>
          <a:p>
            <a:r>
              <a:rPr lang="en-US" b="1" dirty="0" smtClean="0"/>
              <a:t>Moderate deficit</a:t>
            </a:r>
            <a:endParaRPr lang="en-US" b="1" dirty="0"/>
          </a:p>
        </p:txBody>
      </p:sp>
      <p:sp>
        <p:nvSpPr>
          <p:cNvPr id="8" name="Textfeld 7"/>
          <p:cNvSpPr txBox="1"/>
          <p:nvPr/>
        </p:nvSpPr>
        <p:spPr>
          <a:xfrm>
            <a:off x="4210032" y="618242"/>
            <a:ext cx="1802128" cy="369332"/>
          </a:xfrm>
          <a:prstGeom prst="rect">
            <a:avLst/>
          </a:prstGeom>
          <a:noFill/>
        </p:spPr>
        <p:txBody>
          <a:bodyPr wrap="square" rtlCol="0">
            <a:spAutoFit/>
          </a:bodyPr>
          <a:lstStyle/>
          <a:p>
            <a:r>
              <a:rPr lang="en-US" b="1" dirty="0" smtClean="0"/>
              <a:t>Severe deficit</a:t>
            </a:r>
            <a:endParaRPr lang="en-US" b="1" dirty="0"/>
          </a:p>
        </p:txBody>
      </p:sp>
      <p:pic>
        <p:nvPicPr>
          <p:cNvPr id="9" name="Grafik 8"/>
          <p:cNvPicPr>
            <a:picLocks noChangeAspect="1"/>
          </p:cNvPicPr>
          <p:nvPr/>
        </p:nvPicPr>
        <p:blipFill>
          <a:blip r:embed="rId4"/>
          <a:stretch>
            <a:fillRect/>
          </a:stretch>
        </p:blipFill>
        <p:spPr>
          <a:xfrm>
            <a:off x="320301" y="4035885"/>
            <a:ext cx="4719108" cy="1034376"/>
          </a:xfrm>
          <a:prstGeom prst="rect">
            <a:avLst/>
          </a:prstGeom>
        </p:spPr>
      </p:pic>
    </p:spTree>
    <p:extLst>
      <p:ext uri="{BB962C8B-B14F-4D97-AF65-F5344CB8AC3E}">
        <p14:creationId xmlns:p14="http://schemas.microsoft.com/office/powerpoint/2010/main" val="4186907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4670" t="55057"/>
          <a:stretch/>
        </p:blipFill>
        <p:spPr>
          <a:xfrm>
            <a:off x="539552" y="3003798"/>
            <a:ext cx="4464496" cy="1997425"/>
          </a:xfrm>
          <a:prstGeom prst="rect">
            <a:avLst/>
          </a:prstGeom>
        </p:spPr>
      </p:pic>
      <p:pic>
        <p:nvPicPr>
          <p:cNvPr id="16" name="Grafik 15"/>
          <p:cNvPicPr>
            <a:picLocks noChangeAspect="1"/>
          </p:cNvPicPr>
          <p:nvPr/>
        </p:nvPicPr>
        <p:blipFill rotWithShape="1">
          <a:blip r:embed="rId3"/>
          <a:srcRect l="4670" t="5102" b="53233"/>
          <a:stretch/>
        </p:blipFill>
        <p:spPr>
          <a:xfrm>
            <a:off x="539552" y="886920"/>
            <a:ext cx="4464496" cy="1851716"/>
          </a:xfrm>
          <a:prstGeom prst="rect">
            <a:avLst/>
          </a:prstGeom>
        </p:spPr>
      </p:pic>
      <p:sp>
        <p:nvSpPr>
          <p:cNvPr id="2" name="Titel 1"/>
          <p:cNvSpPr>
            <a:spLocks noGrp="1"/>
          </p:cNvSpPr>
          <p:nvPr>
            <p:ph type="title"/>
          </p:nvPr>
        </p:nvSpPr>
        <p:spPr/>
        <p:txBody>
          <a:bodyPr/>
          <a:lstStyle/>
          <a:p>
            <a:r>
              <a:rPr lang="en-US" dirty="0" smtClean="0"/>
              <a:t>Moderate vs. severe droughts</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13</a:t>
            </a:fld>
            <a:endParaRPr lang="de-CH"/>
          </a:p>
        </p:txBody>
      </p:sp>
      <p:sp>
        <p:nvSpPr>
          <p:cNvPr id="6" name="Textfeld 5"/>
          <p:cNvSpPr txBox="1"/>
          <p:nvPr/>
        </p:nvSpPr>
        <p:spPr>
          <a:xfrm>
            <a:off x="537819" y="555526"/>
            <a:ext cx="2088232" cy="369332"/>
          </a:xfrm>
          <a:prstGeom prst="rect">
            <a:avLst/>
          </a:prstGeom>
          <a:noFill/>
        </p:spPr>
        <p:txBody>
          <a:bodyPr wrap="square" rtlCol="0">
            <a:spAutoFit/>
          </a:bodyPr>
          <a:lstStyle/>
          <a:p>
            <a:r>
              <a:rPr lang="en-US" b="1" dirty="0" smtClean="0"/>
              <a:t>Moderate deficits</a:t>
            </a:r>
            <a:endParaRPr lang="en-US" b="1" dirty="0"/>
          </a:p>
        </p:txBody>
      </p:sp>
      <p:sp>
        <p:nvSpPr>
          <p:cNvPr id="7" name="Textfeld 6"/>
          <p:cNvSpPr txBox="1"/>
          <p:nvPr/>
        </p:nvSpPr>
        <p:spPr>
          <a:xfrm>
            <a:off x="531508" y="2706474"/>
            <a:ext cx="2088232" cy="369332"/>
          </a:xfrm>
          <a:prstGeom prst="rect">
            <a:avLst/>
          </a:prstGeom>
          <a:noFill/>
        </p:spPr>
        <p:txBody>
          <a:bodyPr wrap="square" rtlCol="0">
            <a:spAutoFit/>
          </a:bodyPr>
          <a:lstStyle/>
          <a:p>
            <a:r>
              <a:rPr lang="en-US" b="1" dirty="0" smtClean="0"/>
              <a:t>Severe deficits</a:t>
            </a:r>
            <a:endParaRPr lang="en-US" b="1" dirty="0"/>
          </a:p>
        </p:txBody>
      </p:sp>
      <p:sp>
        <p:nvSpPr>
          <p:cNvPr id="9" name="Rechteck 8"/>
          <p:cNvSpPr/>
          <p:nvPr/>
        </p:nvSpPr>
        <p:spPr>
          <a:xfrm>
            <a:off x="3563888" y="915566"/>
            <a:ext cx="1388993" cy="4097767"/>
          </a:xfrm>
          <a:prstGeom prst="rect">
            <a:avLst/>
          </a:prstGeom>
          <a:noFill/>
          <a:ln w="381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531508" y="4679201"/>
            <a:ext cx="1152128" cy="369332"/>
          </a:xfrm>
          <a:prstGeom prst="rect">
            <a:avLst/>
          </a:prstGeom>
          <a:noFill/>
        </p:spPr>
        <p:txBody>
          <a:bodyPr wrap="square" rtlCol="0">
            <a:spAutoFit/>
          </a:bodyPr>
          <a:lstStyle/>
          <a:p>
            <a:r>
              <a:rPr lang="en-US" dirty="0" smtClean="0"/>
              <a:t>Warm</a:t>
            </a:r>
            <a:endParaRPr lang="en-US" dirty="0"/>
          </a:p>
        </p:txBody>
      </p:sp>
      <p:sp>
        <p:nvSpPr>
          <p:cNvPr id="14" name="Textfeld 13"/>
          <p:cNvSpPr txBox="1"/>
          <p:nvPr/>
        </p:nvSpPr>
        <p:spPr>
          <a:xfrm>
            <a:off x="4347932" y="4687548"/>
            <a:ext cx="1152128" cy="369332"/>
          </a:xfrm>
          <a:prstGeom prst="rect">
            <a:avLst/>
          </a:prstGeom>
          <a:noFill/>
        </p:spPr>
        <p:txBody>
          <a:bodyPr wrap="square" rtlCol="0">
            <a:spAutoFit/>
          </a:bodyPr>
          <a:lstStyle/>
          <a:p>
            <a:r>
              <a:rPr lang="en-US" dirty="0" smtClean="0"/>
              <a:t>Cold</a:t>
            </a:r>
            <a:endParaRPr lang="en-US" dirty="0"/>
          </a:p>
        </p:txBody>
      </p:sp>
      <p:sp>
        <p:nvSpPr>
          <p:cNvPr id="15" name="Rechteck 14"/>
          <p:cNvSpPr/>
          <p:nvPr/>
        </p:nvSpPr>
        <p:spPr>
          <a:xfrm>
            <a:off x="611560" y="915566"/>
            <a:ext cx="1584175" cy="4097767"/>
          </a:xfrm>
          <a:prstGeom prst="rect">
            <a:avLst/>
          </a:prstGeom>
          <a:noFill/>
          <a:ln w="381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p:cNvPicPr>
            <a:picLocks noChangeAspect="1"/>
          </p:cNvPicPr>
          <p:nvPr/>
        </p:nvPicPr>
        <p:blipFill>
          <a:blip r:embed="rId4"/>
          <a:stretch>
            <a:fillRect/>
          </a:stretch>
        </p:blipFill>
        <p:spPr>
          <a:xfrm>
            <a:off x="5220073" y="627535"/>
            <a:ext cx="2653982" cy="2520280"/>
          </a:xfrm>
          <a:prstGeom prst="rect">
            <a:avLst/>
          </a:prstGeom>
        </p:spPr>
      </p:pic>
      <p:sp>
        <p:nvSpPr>
          <p:cNvPr id="5" name="Textfeld 4"/>
          <p:cNvSpPr txBox="1"/>
          <p:nvPr/>
        </p:nvSpPr>
        <p:spPr>
          <a:xfrm rot="16200000">
            <a:off x="-1026167" y="2243068"/>
            <a:ext cx="2736304" cy="369332"/>
          </a:xfrm>
          <a:prstGeom prst="rect">
            <a:avLst/>
          </a:prstGeom>
          <a:noFill/>
        </p:spPr>
        <p:txBody>
          <a:bodyPr wrap="square" rtlCol="0">
            <a:spAutoFit/>
          </a:bodyPr>
          <a:lstStyle/>
          <a:p>
            <a:r>
              <a:rPr lang="en-US" dirty="0" smtClean="0"/>
              <a:t>Relative importance</a:t>
            </a:r>
            <a:endParaRPr lang="en-US" dirty="0"/>
          </a:p>
        </p:txBody>
      </p:sp>
    </p:spTree>
    <p:extLst>
      <p:ext uri="{BB962C8B-B14F-4D97-AF65-F5344CB8AC3E}">
        <p14:creationId xmlns:p14="http://schemas.microsoft.com/office/powerpoint/2010/main" val="27828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rotWithShape="1">
          <a:blip r:embed="rId3"/>
          <a:srcRect t="53987"/>
          <a:stretch/>
        </p:blipFill>
        <p:spPr>
          <a:xfrm>
            <a:off x="545902" y="2958326"/>
            <a:ext cx="4540575" cy="1884455"/>
          </a:xfrm>
          <a:prstGeom prst="rect">
            <a:avLst/>
          </a:prstGeom>
        </p:spPr>
      </p:pic>
      <p:pic>
        <p:nvPicPr>
          <p:cNvPr id="5" name="Grafik 4"/>
          <p:cNvPicPr>
            <a:picLocks noChangeAspect="1"/>
          </p:cNvPicPr>
          <p:nvPr/>
        </p:nvPicPr>
        <p:blipFill rotWithShape="1">
          <a:blip r:embed="rId3"/>
          <a:srcRect b="53427"/>
          <a:stretch/>
        </p:blipFill>
        <p:spPr>
          <a:xfrm>
            <a:off x="537819" y="880367"/>
            <a:ext cx="4540575" cy="1907408"/>
          </a:xfrm>
          <a:prstGeom prst="rect">
            <a:avLst/>
          </a:prstGeom>
        </p:spPr>
      </p:pic>
      <p:sp>
        <p:nvSpPr>
          <p:cNvPr id="2" name="Titel 1"/>
          <p:cNvSpPr>
            <a:spLocks noGrp="1"/>
          </p:cNvSpPr>
          <p:nvPr>
            <p:ph type="title"/>
          </p:nvPr>
        </p:nvSpPr>
        <p:spPr/>
        <p:txBody>
          <a:bodyPr/>
          <a:lstStyle/>
          <a:p>
            <a:r>
              <a:rPr lang="en-US" dirty="0" smtClean="0"/>
              <a:t>Moderate vs. severe droughts</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14</a:t>
            </a:fld>
            <a:endParaRPr lang="de-CH"/>
          </a:p>
        </p:txBody>
      </p:sp>
      <p:sp>
        <p:nvSpPr>
          <p:cNvPr id="6" name="Textfeld 5"/>
          <p:cNvSpPr txBox="1"/>
          <p:nvPr/>
        </p:nvSpPr>
        <p:spPr>
          <a:xfrm>
            <a:off x="537819" y="555526"/>
            <a:ext cx="2088232" cy="369332"/>
          </a:xfrm>
          <a:prstGeom prst="rect">
            <a:avLst/>
          </a:prstGeom>
          <a:noFill/>
        </p:spPr>
        <p:txBody>
          <a:bodyPr wrap="square" rtlCol="0">
            <a:spAutoFit/>
          </a:bodyPr>
          <a:lstStyle/>
          <a:p>
            <a:r>
              <a:rPr lang="en-US" b="1" dirty="0" smtClean="0"/>
              <a:t>Moderate durations</a:t>
            </a:r>
            <a:endParaRPr lang="en-US" b="1" dirty="0"/>
          </a:p>
        </p:txBody>
      </p:sp>
      <p:sp>
        <p:nvSpPr>
          <p:cNvPr id="7" name="Textfeld 6"/>
          <p:cNvSpPr txBox="1"/>
          <p:nvPr/>
        </p:nvSpPr>
        <p:spPr>
          <a:xfrm>
            <a:off x="531508" y="2706474"/>
            <a:ext cx="2088232" cy="369332"/>
          </a:xfrm>
          <a:prstGeom prst="rect">
            <a:avLst/>
          </a:prstGeom>
          <a:noFill/>
        </p:spPr>
        <p:txBody>
          <a:bodyPr wrap="square" rtlCol="0">
            <a:spAutoFit/>
          </a:bodyPr>
          <a:lstStyle/>
          <a:p>
            <a:r>
              <a:rPr lang="en-US" b="1" dirty="0" smtClean="0"/>
              <a:t>Severe durations</a:t>
            </a:r>
            <a:endParaRPr lang="en-US" b="1" dirty="0"/>
          </a:p>
        </p:txBody>
      </p:sp>
      <p:sp>
        <p:nvSpPr>
          <p:cNvPr id="9" name="Rechteck 8"/>
          <p:cNvSpPr/>
          <p:nvPr/>
        </p:nvSpPr>
        <p:spPr>
          <a:xfrm>
            <a:off x="3563888" y="915566"/>
            <a:ext cx="1388993" cy="4097767"/>
          </a:xfrm>
          <a:prstGeom prst="rect">
            <a:avLst/>
          </a:prstGeom>
          <a:noFill/>
          <a:ln w="381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531508" y="4679201"/>
            <a:ext cx="1152128" cy="369332"/>
          </a:xfrm>
          <a:prstGeom prst="rect">
            <a:avLst/>
          </a:prstGeom>
          <a:noFill/>
        </p:spPr>
        <p:txBody>
          <a:bodyPr wrap="square" rtlCol="0">
            <a:spAutoFit/>
          </a:bodyPr>
          <a:lstStyle/>
          <a:p>
            <a:r>
              <a:rPr lang="en-US" dirty="0" smtClean="0"/>
              <a:t>Warm</a:t>
            </a:r>
            <a:endParaRPr lang="en-US" dirty="0"/>
          </a:p>
        </p:txBody>
      </p:sp>
      <p:sp>
        <p:nvSpPr>
          <p:cNvPr id="14" name="Textfeld 13"/>
          <p:cNvSpPr txBox="1"/>
          <p:nvPr/>
        </p:nvSpPr>
        <p:spPr>
          <a:xfrm>
            <a:off x="4347932" y="4687548"/>
            <a:ext cx="1152128" cy="369332"/>
          </a:xfrm>
          <a:prstGeom prst="rect">
            <a:avLst/>
          </a:prstGeom>
          <a:noFill/>
        </p:spPr>
        <p:txBody>
          <a:bodyPr wrap="square" rtlCol="0">
            <a:spAutoFit/>
          </a:bodyPr>
          <a:lstStyle/>
          <a:p>
            <a:r>
              <a:rPr lang="en-US" dirty="0" smtClean="0"/>
              <a:t>Cold</a:t>
            </a:r>
            <a:endParaRPr lang="en-US" dirty="0"/>
          </a:p>
        </p:txBody>
      </p:sp>
      <p:sp>
        <p:nvSpPr>
          <p:cNvPr id="15" name="Rechteck 14"/>
          <p:cNvSpPr/>
          <p:nvPr/>
        </p:nvSpPr>
        <p:spPr>
          <a:xfrm>
            <a:off x="611560" y="915566"/>
            <a:ext cx="1584175" cy="4097767"/>
          </a:xfrm>
          <a:prstGeom prst="rect">
            <a:avLst/>
          </a:prstGeom>
          <a:noFill/>
          <a:ln w="381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p:cNvPicPr>
            <a:picLocks noChangeAspect="1"/>
          </p:cNvPicPr>
          <p:nvPr/>
        </p:nvPicPr>
        <p:blipFill>
          <a:blip r:embed="rId4"/>
          <a:stretch>
            <a:fillRect/>
          </a:stretch>
        </p:blipFill>
        <p:spPr>
          <a:xfrm>
            <a:off x="5220073" y="627535"/>
            <a:ext cx="2653982" cy="2520280"/>
          </a:xfrm>
          <a:prstGeom prst="rect">
            <a:avLst/>
          </a:prstGeom>
        </p:spPr>
      </p:pic>
      <p:sp>
        <p:nvSpPr>
          <p:cNvPr id="17" name="Textfeld 16"/>
          <p:cNvSpPr txBox="1"/>
          <p:nvPr/>
        </p:nvSpPr>
        <p:spPr>
          <a:xfrm rot="16200000">
            <a:off x="-1026167" y="2243068"/>
            <a:ext cx="2736304" cy="369332"/>
          </a:xfrm>
          <a:prstGeom prst="rect">
            <a:avLst/>
          </a:prstGeom>
          <a:noFill/>
        </p:spPr>
        <p:txBody>
          <a:bodyPr wrap="square" rtlCol="0">
            <a:spAutoFit/>
          </a:bodyPr>
          <a:lstStyle/>
          <a:p>
            <a:r>
              <a:rPr lang="en-US" dirty="0" smtClean="0"/>
              <a:t>Relative importance</a:t>
            </a:r>
            <a:endParaRPr lang="en-US" dirty="0"/>
          </a:p>
        </p:txBody>
      </p:sp>
    </p:spTree>
    <p:extLst>
      <p:ext uri="{BB962C8B-B14F-4D97-AF65-F5344CB8AC3E}">
        <p14:creationId xmlns:p14="http://schemas.microsoft.com/office/powerpoint/2010/main" val="6616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e Emme war am Montag – als das Bild entstand – etwas unterhalb von Aefligen komplett ausgetrockne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 y="-110055"/>
            <a:ext cx="9197316" cy="61238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en-US"/>
          </a:p>
        </p:txBody>
      </p:sp>
      <p:sp>
        <p:nvSpPr>
          <p:cNvPr id="3" name="Foliennummernplatzhalter 2"/>
          <p:cNvSpPr>
            <a:spLocks noGrp="1"/>
          </p:cNvSpPr>
          <p:nvPr>
            <p:ph type="sldNum" sz="quarter" idx="12"/>
          </p:nvPr>
        </p:nvSpPr>
        <p:spPr/>
        <p:txBody>
          <a:bodyPr/>
          <a:lstStyle/>
          <a:p>
            <a:fld id="{5E019866-DABC-4E71-988A-D3AF7767A9CB}" type="slidenum">
              <a:rPr lang="de-CH" smtClean="0"/>
              <a:pPr/>
              <a:t>15</a:t>
            </a:fld>
            <a:endParaRPr lang="de-CH"/>
          </a:p>
        </p:txBody>
      </p:sp>
      <p:sp>
        <p:nvSpPr>
          <p:cNvPr id="6" name="Textfeld 9"/>
          <p:cNvSpPr txBox="1"/>
          <p:nvPr/>
        </p:nvSpPr>
        <p:spPr>
          <a:xfrm>
            <a:off x="6516217" y="4847820"/>
            <a:ext cx="2627784" cy="307777"/>
          </a:xfrm>
          <a:prstGeom prst="rect">
            <a:avLst/>
          </a:prstGeom>
          <a:solidFill>
            <a:schemeClr val="bg2">
              <a:alpha val="58000"/>
            </a:schemeClr>
          </a:solidFill>
        </p:spPr>
        <p:txBody>
          <a:bodyPr wrap="square" rtlCol="0">
            <a:spAutoFit/>
          </a:bodyPr>
          <a:lstStyle/>
          <a:p>
            <a:r>
              <a:rPr lang="de-CH" sz="1400" b="1" dirty="0" err="1" smtClean="0">
                <a:latin typeface="Calibri" pitchFamily="34" charset="0"/>
                <a:cs typeface="Calibri" pitchFamily="34" charset="0"/>
              </a:rPr>
              <a:t>Emme</a:t>
            </a:r>
            <a:r>
              <a:rPr lang="de-CH" sz="1400" b="1" dirty="0" smtClean="0">
                <a:latin typeface="Calibri" pitchFamily="34" charset="0"/>
                <a:cs typeface="Calibri" pitchFamily="34" charset="0"/>
              </a:rPr>
              <a:t>, 21.06.2022</a:t>
            </a:r>
            <a:r>
              <a:rPr lang="de-CH" sz="1400" dirty="0" smtClean="0">
                <a:latin typeface="Calibri" pitchFamily="34" charset="0"/>
                <a:cs typeface="Calibri" pitchFamily="34" charset="0"/>
              </a:rPr>
              <a:t> Beat </a:t>
            </a:r>
            <a:r>
              <a:rPr lang="de-CH" sz="1400" dirty="0" err="1" smtClean="0">
                <a:latin typeface="Calibri" pitchFamily="34" charset="0"/>
                <a:cs typeface="Calibri" pitchFamily="34" charset="0"/>
              </a:rPr>
              <a:t>Mathys</a:t>
            </a:r>
            <a:endParaRPr lang="de-CH" sz="1400" dirty="0">
              <a:latin typeface="Calibri" pitchFamily="34" charset="0"/>
              <a:cs typeface="Calibri" pitchFamily="34" charset="0"/>
            </a:endParaRPr>
          </a:p>
        </p:txBody>
      </p:sp>
      <p:sp>
        <p:nvSpPr>
          <p:cNvPr id="7" name="Rechteck 6"/>
          <p:cNvSpPr/>
          <p:nvPr/>
        </p:nvSpPr>
        <p:spPr>
          <a:xfrm>
            <a:off x="-108520" y="263421"/>
            <a:ext cx="9649072" cy="420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do drought generation processes and severity change with climate?</a:t>
            </a:r>
            <a:endParaRPr lang="en-US" dirty="0">
              <a:solidFill>
                <a:schemeClr val="tx1"/>
              </a:solidFill>
            </a:endParaRPr>
          </a:p>
        </p:txBody>
      </p:sp>
    </p:spTree>
    <p:extLst>
      <p:ext uri="{BB962C8B-B14F-4D97-AF65-F5344CB8AC3E}">
        <p14:creationId xmlns:p14="http://schemas.microsoft.com/office/powerpoint/2010/main" val="38193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28E994-9462-420A-8C2C-C4A895AB72C2}" type="slidenum">
              <a:rPr lang="en-US" sz="900">
                <a:solidFill>
                  <a:prstClr val="black">
                    <a:tint val="75000"/>
                  </a:prstClr>
                </a:solidFill>
              </a:rPr>
              <a:pPr/>
              <a:t>16</a:t>
            </a:fld>
            <a:endParaRPr lang="en-US" sz="900">
              <a:solidFill>
                <a:prstClr val="black">
                  <a:tint val="75000"/>
                </a:prstClr>
              </a:solidFill>
            </a:endParaRPr>
          </a:p>
        </p:txBody>
      </p:sp>
      <p:sp>
        <p:nvSpPr>
          <p:cNvPr id="22" name="TextBox 21"/>
          <p:cNvSpPr txBox="1"/>
          <p:nvPr/>
        </p:nvSpPr>
        <p:spPr>
          <a:xfrm>
            <a:off x="3921913" y="699542"/>
            <a:ext cx="1658199" cy="323165"/>
          </a:xfrm>
          <a:prstGeom prst="rect">
            <a:avLst/>
          </a:prstGeom>
          <a:noFill/>
        </p:spPr>
        <p:txBody>
          <a:bodyPr wrap="square" rtlCol="0">
            <a:spAutoFit/>
          </a:bodyPr>
          <a:lstStyle/>
          <a:p>
            <a:r>
              <a:rPr lang="de-CH" sz="1500" b="1" dirty="0">
                <a:solidFill>
                  <a:prstClr val="black"/>
                </a:solidFill>
              </a:rPr>
              <a:t>Spring</a:t>
            </a:r>
          </a:p>
        </p:txBody>
      </p:sp>
      <p:sp>
        <p:nvSpPr>
          <p:cNvPr id="7" name="Rectangle 6"/>
          <p:cNvSpPr/>
          <p:nvPr/>
        </p:nvSpPr>
        <p:spPr>
          <a:xfrm>
            <a:off x="3819675" y="742347"/>
            <a:ext cx="1864239" cy="749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p:cNvSpPr/>
          <p:nvPr/>
        </p:nvSpPr>
        <p:spPr>
          <a:xfrm>
            <a:off x="302252" y="810814"/>
            <a:ext cx="2995147" cy="923330"/>
          </a:xfrm>
          <a:prstGeom prst="rect">
            <a:avLst/>
          </a:prstGeom>
        </p:spPr>
        <p:txBody>
          <a:bodyPr wrap="square">
            <a:spAutoFit/>
          </a:bodyPr>
          <a:lstStyle/>
          <a:p>
            <a:r>
              <a:rPr lang="en-US" b="1" dirty="0" smtClean="0"/>
              <a:t>Standardized classification </a:t>
            </a:r>
            <a:r>
              <a:rPr lang="en-US" b="1" dirty="0"/>
              <a:t>scheme for </a:t>
            </a:r>
            <a:r>
              <a:rPr lang="en-US" b="1" dirty="0" smtClean="0"/>
              <a:t>streamflow </a:t>
            </a:r>
            <a:r>
              <a:rPr lang="en-US" b="1" dirty="0"/>
              <a:t>droughts</a:t>
            </a:r>
          </a:p>
        </p:txBody>
      </p:sp>
      <p:pic>
        <p:nvPicPr>
          <p:cNvPr id="32" name="Grafik 31"/>
          <p:cNvPicPr>
            <a:picLocks noChangeAspect="1"/>
          </p:cNvPicPr>
          <p:nvPr/>
        </p:nvPicPr>
        <p:blipFill>
          <a:blip r:embed="rId3"/>
          <a:stretch>
            <a:fillRect/>
          </a:stretch>
        </p:blipFill>
        <p:spPr>
          <a:xfrm>
            <a:off x="355572" y="1933532"/>
            <a:ext cx="2559856" cy="1055235"/>
          </a:xfrm>
          <a:prstGeom prst="rect">
            <a:avLst/>
          </a:prstGeom>
        </p:spPr>
      </p:pic>
      <p:sp>
        <p:nvSpPr>
          <p:cNvPr id="6" name="Rechteck 5"/>
          <p:cNvSpPr/>
          <p:nvPr/>
        </p:nvSpPr>
        <p:spPr>
          <a:xfrm>
            <a:off x="3375569" y="810814"/>
            <a:ext cx="3112031" cy="923330"/>
          </a:xfrm>
          <a:prstGeom prst="rect">
            <a:avLst/>
          </a:prstGeom>
        </p:spPr>
        <p:txBody>
          <a:bodyPr wrap="square">
            <a:spAutoFit/>
          </a:bodyPr>
          <a:lstStyle/>
          <a:p>
            <a:r>
              <a:rPr lang="en-US" b="1" dirty="0"/>
              <a:t>Dominant drought types in Europe vary regionally and seasonally</a:t>
            </a:r>
          </a:p>
        </p:txBody>
      </p:sp>
      <p:pic>
        <p:nvPicPr>
          <p:cNvPr id="33" name="Grafik 32"/>
          <p:cNvPicPr>
            <a:picLocks noChangeAspect="1"/>
          </p:cNvPicPr>
          <p:nvPr/>
        </p:nvPicPr>
        <p:blipFill rotWithShape="1">
          <a:blip r:embed="rId4"/>
          <a:srcRect l="33452" t="9796"/>
          <a:stretch/>
        </p:blipFill>
        <p:spPr>
          <a:xfrm>
            <a:off x="3762158" y="1672833"/>
            <a:ext cx="1978811" cy="2478547"/>
          </a:xfrm>
          <a:prstGeom prst="rect">
            <a:avLst/>
          </a:prstGeom>
        </p:spPr>
      </p:pic>
      <p:pic>
        <p:nvPicPr>
          <p:cNvPr id="34" name="Grafik 33"/>
          <p:cNvPicPr>
            <a:picLocks noChangeAspect="1"/>
          </p:cNvPicPr>
          <p:nvPr/>
        </p:nvPicPr>
        <p:blipFill rotWithShape="1">
          <a:blip r:embed="rId5"/>
          <a:srcRect t="7679" r="56815" b="52182"/>
          <a:stretch/>
        </p:blipFill>
        <p:spPr>
          <a:xfrm>
            <a:off x="6156176" y="1815312"/>
            <a:ext cx="2755029" cy="1096795"/>
          </a:xfrm>
          <a:prstGeom prst="rect">
            <a:avLst/>
          </a:prstGeom>
        </p:spPr>
      </p:pic>
      <p:pic>
        <p:nvPicPr>
          <p:cNvPr id="35" name="Grafik 34"/>
          <p:cNvPicPr>
            <a:picLocks noChangeAspect="1"/>
          </p:cNvPicPr>
          <p:nvPr/>
        </p:nvPicPr>
        <p:blipFill rotWithShape="1">
          <a:blip r:embed="rId5"/>
          <a:srcRect t="54618" r="56815" b="1"/>
          <a:stretch/>
        </p:blipFill>
        <p:spPr>
          <a:xfrm>
            <a:off x="6156176" y="2857772"/>
            <a:ext cx="2755029" cy="1240051"/>
          </a:xfrm>
          <a:prstGeom prst="rect">
            <a:avLst/>
          </a:prstGeom>
        </p:spPr>
      </p:pic>
      <p:sp>
        <p:nvSpPr>
          <p:cNvPr id="36" name="Rechteck 35"/>
          <p:cNvSpPr/>
          <p:nvPr/>
        </p:nvSpPr>
        <p:spPr>
          <a:xfrm>
            <a:off x="6257252" y="810814"/>
            <a:ext cx="2923260" cy="923330"/>
          </a:xfrm>
          <a:prstGeom prst="rect">
            <a:avLst/>
          </a:prstGeom>
        </p:spPr>
        <p:txBody>
          <a:bodyPr wrap="square">
            <a:spAutoFit/>
          </a:bodyPr>
          <a:lstStyle/>
          <a:p>
            <a:r>
              <a:rPr lang="en-US" b="1" dirty="0" smtClean="0"/>
              <a:t>Moderate and severe droughts are moderated by different processes</a:t>
            </a:r>
            <a:endParaRPr lang="en-US" b="1" dirty="0"/>
          </a:p>
        </p:txBody>
      </p:sp>
      <p:sp>
        <p:nvSpPr>
          <p:cNvPr id="37" name="Rechteck 36"/>
          <p:cNvSpPr/>
          <p:nvPr/>
        </p:nvSpPr>
        <p:spPr>
          <a:xfrm>
            <a:off x="-126141" y="4306476"/>
            <a:ext cx="9510958" cy="822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feld 37"/>
          <p:cNvSpPr txBox="1"/>
          <p:nvPr/>
        </p:nvSpPr>
        <p:spPr>
          <a:xfrm>
            <a:off x="-13493" y="4342805"/>
            <a:ext cx="5323402" cy="438582"/>
          </a:xfrm>
          <a:prstGeom prst="rect">
            <a:avLst/>
          </a:prstGeom>
          <a:solidFill>
            <a:schemeClr val="bg1">
              <a:lumMod val="85000"/>
            </a:schemeClr>
          </a:solidFill>
        </p:spPr>
        <p:txBody>
          <a:bodyPr wrap="square" rtlCol="0">
            <a:spAutoFit/>
          </a:bodyPr>
          <a:lstStyle/>
          <a:p>
            <a:r>
              <a:rPr lang="de-CH" sz="1050" kern="0" dirty="0">
                <a:solidFill>
                  <a:prstClr val="black"/>
                </a:solidFill>
              </a:rPr>
              <a:t>Brunner et al. </a:t>
            </a:r>
            <a:r>
              <a:rPr lang="de-DE" sz="1050" i="1" kern="0" dirty="0" err="1" smtClean="0">
                <a:solidFill>
                  <a:prstClr val="black"/>
                </a:solidFill>
              </a:rPr>
              <a:t>under</a:t>
            </a:r>
            <a:r>
              <a:rPr lang="de-DE" sz="1050" i="1" kern="0" dirty="0" smtClean="0">
                <a:solidFill>
                  <a:prstClr val="black"/>
                </a:solidFill>
              </a:rPr>
              <a:t> </a:t>
            </a:r>
            <a:r>
              <a:rPr lang="de-DE" sz="1050" i="1" kern="0" dirty="0" err="1" smtClean="0">
                <a:solidFill>
                  <a:prstClr val="black"/>
                </a:solidFill>
              </a:rPr>
              <a:t>review</a:t>
            </a:r>
            <a:endParaRPr lang="de-DE" sz="1050" i="1" dirty="0" smtClean="0"/>
          </a:p>
          <a:p>
            <a:endParaRPr lang="en-US" sz="1200" i="1" dirty="0"/>
          </a:p>
        </p:txBody>
      </p:sp>
      <p:grpSp>
        <p:nvGrpSpPr>
          <p:cNvPr id="39" name="Gruppieren 38"/>
          <p:cNvGrpSpPr/>
          <p:nvPr/>
        </p:nvGrpSpPr>
        <p:grpSpPr>
          <a:xfrm>
            <a:off x="6232579" y="4451587"/>
            <a:ext cx="3991065" cy="589978"/>
            <a:chOff x="113851" y="4466066"/>
            <a:chExt cx="3991065" cy="589978"/>
          </a:xfrm>
        </p:grpSpPr>
        <p:pic>
          <p:nvPicPr>
            <p:cNvPr id="40"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944" y="4766652"/>
              <a:ext cx="289392" cy="289392"/>
            </a:xfrm>
            <a:prstGeom prst="rect">
              <a:avLst/>
            </a:prstGeom>
          </p:spPr>
        </p:pic>
        <p:sp>
          <p:nvSpPr>
            <p:cNvPr id="41" name="TextBox 7"/>
            <p:cNvSpPr txBox="1"/>
            <p:nvPr/>
          </p:nvSpPr>
          <p:spPr>
            <a:xfrm>
              <a:off x="404564" y="4466066"/>
              <a:ext cx="3700352" cy="530915"/>
            </a:xfrm>
            <a:prstGeom prst="rect">
              <a:avLst/>
            </a:prstGeom>
            <a:noFill/>
          </p:spPr>
          <p:txBody>
            <a:bodyPr wrap="square" rtlCol="0">
              <a:spAutoFit/>
            </a:bodyPr>
            <a:lstStyle/>
            <a:p>
              <a:r>
                <a:rPr lang="de-CH" sz="1050" dirty="0"/>
                <a:t>manuela.brunner@hydrology.uni-freiburg.de</a:t>
              </a:r>
              <a:endParaRPr lang="de-CH" sz="1400" dirty="0"/>
            </a:p>
            <a:p>
              <a:endParaRPr lang="de-CH" dirty="0"/>
            </a:p>
          </p:txBody>
        </p:sp>
        <p:pic>
          <p:nvPicPr>
            <p:cNvPr id="42"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51" y="4482076"/>
              <a:ext cx="312154" cy="235020"/>
            </a:xfrm>
            <a:prstGeom prst="rect">
              <a:avLst/>
            </a:prstGeom>
          </p:spPr>
        </p:pic>
        <p:sp>
          <p:nvSpPr>
            <p:cNvPr id="43" name="Rectangle 9"/>
            <p:cNvSpPr/>
            <p:nvPr/>
          </p:nvSpPr>
          <p:spPr>
            <a:xfrm>
              <a:off x="377486" y="4763781"/>
              <a:ext cx="1266693" cy="253916"/>
            </a:xfrm>
            <a:prstGeom prst="rect">
              <a:avLst/>
            </a:prstGeom>
          </p:spPr>
          <p:txBody>
            <a:bodyPr wrap="none">
              <a:spAutoFit/>
            </a:bodyPr>
            <a:lstStyle/>
            <a:p>
              <a:r>
                <a:rPr lang="de-CH" sz="1050" dirty="0"/>
                <a:t>@</a:t>
              </a:r>
              <a:r>
                <a:rPr lang="de-CH" sz="1050" dirty="0" err="1"/>
                <a:t>ManuelaIBrunner</a:t>
              </a:r>
              <a:endParaRPr lang="de-CH" sz="1050" dirty="0"/>
            </a:p>
          </p:txBody>
        </p:sp>
      </p:grpSp>
      <p:sp>
        <p:nvSpPr>
          <p:cNvPr id="26" name="Titel 1"/>
          <p:cNvSpPr txBox="1">
            <a:spLocks/>
          </p:cNvSpPr>
          <p:nvPr/>
        </p:nvSpPr>
        <p:spPr>
          <a:xfrm>
            <a:off x="107504" y="-164554"/>
            <a:ext cx="8229600" cy="742950"/>
          </a:xfrm>
          <a:prstGeom prst="rect">
            <a:avLst/>
          </a:prstGeom>
        </p:spPr>
        <p:txBody>
          <a:bodyPr vert="horz" anchor="b" anchorCtr="0">
            <a:normAutofit/>
          </a:bodyPr>
          <a:lstStyle>
            <a:lvl1pPr algn="l" rtl="0" eaLnBrk="1" latinLnBrk="0" hangingPunct="1">
              <a:spcBef>
                <a:spcPct val="0"/>
              </a:spcBef>
              <a:buNone/>
              <a:defRPr kumimoji="0" sz="2400" b="1" kern="1200">
                <a:solidFill>
                  <a:schemeClr val="tx2"/>
                </a:solidFill>
                <a:latin typeface="Calibri" pitchFamily="34" charset="0"/>
                <a:ea typeface="+mj-ea"/>
                <a:cs typeface="Calibr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libri" pitchFamily="34" charset="0"/>
                <a:ea typeface="+mj-ea"/>
                <a:cs typeface="Calibri" pitchFamily="34" charset="0"/>
              </a:rPr>
              <a:t>Conclusions</a:t>
            </a:r>
            <a:endParaRPr kumimoji="0" lang="en-US" sz="24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317145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e Emme war am Montag – als das Bild entstand – etwas unterhalb von Aefligen komplett ausgetrockne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 y="-110055"/>
            <a:ext cx="9197316" cy="61238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en-US"/>
          </a:p>
        </p:txBody>
      </p:sp>
      <p:sp>
        <p:nvSpPr>
          <p:cNvPr id="3" name="Foliennummernplatzhalter 2"/>
          <p:cNvSpPr>
            <a:spLocks noGrp="1"/>
          </p:cNvSpPr>
          <p:nvPr>
            <p:ph type="sldNum" sz="quarter" idx="12"/>
          </p:nvPr>
        </p:nvSpPr>
        <p:spPr/>
        <p:txBody>
          <a:bodyPr/>
          <a:lstStyle/>
          <a:p>
            <a:fld id="{5E019866-DABC-4E71-988A-D3AF7767A9CB}" type="slidenum">
              <a:rPr lang="de-CH" smtClean="0"/>
              <a:pPr/>
              <a:t>2</a:t>
            </a:fld>
            <a:endParaRPr lang="de-CH"/>
          </a:p>
        </p:txBody>
      </p:sp>
      <p:sp>
        <p:nvSpPr>
          <p:cNvPr id="6" name="Textfeld 9"/>
          <p:cNvSpPr txBox="1"/>
          <p:nvPr/>
        </p:nvSpPr>
        <p:spPr>
          <a:xfrm>
            <a:off x="6516217" y="4847820"/>
            <a:ext cx="2627784" cy="307777"/>
          </a:xfrm>
          <a:prstGeom prst="rect">
            <a:avLst/>
          </a:prstGeom>
          <a:solidFill>
            <a:schemeClr val="bg2">
              <a:alpha val="58000"/>
            </a:schemeClr>
          </a:solidFill>
        </p:spPr>
        <p:txBody>
          <a:bodyPr wrap="square" rtlCol="0">
            <a:spAutoFit/>
          </a:bodyPr>
          <a:lstStyle/>
          <a:p>
            <a:r>
              <a:rPr lang="de-CH" sz="1400" b="1" dirty="0" err="1" smtClean="0">
                <a:latin typeface="Calibri" pitchFamily="34" charset="0"/>
                <a:cs typeface="Calibri" pitchFamily="34" charset="0"/>
              </a:rPr>
              <a:t>Emme</a:t>
            </a:r>
            <a:r>
              <a:rPr lang="de-CH" sz="1400" b="1" dirty="0" smtClean="0">
                <a:latin typeface="Calibri" pitchFamily="34" charset="0"/>
                <a:cs typeface="Calibri" pitchFamily="34" charset="0"/>
              </a:rPr>
              <a:t>, 21.06.2022</a:t>
            </a:r>
            <a:r>
              <a:rPr lang="de-CH" sz="1400" dirty="0" smtClean="0">
                <a:latin typeface="Calibri" pitchFamily="34" charset="0"/>
                <a:cs typeface="Calibri" pitchFamily="34" charset="0"/>
              </a:rPr>
              <a:t> Beat </a:t>
            </a:r>
            <a:r>
              <a:rPr lang="de-CH" sz="1400" dirty="0" err="1" smtClean="0">
                <a:latin typeface="Calibri" pitchFamily="34" charset="0"/>
                <a:cs typeface="Calibri" pitchFamily="34" charset="0"/>
              </a:rPr>
              <a:t>Mathys</a:t>
            </a:r>
            <a:endParaRPr lang="de-CH" sz="1400" dirty="0">
              <a:latin typeface="Calibri" pitchFamily="34" charset="0"/>
              <a:cs typeface="Calibri" pitchFamily="34" charset="0"/>
            </a:endParaRPr>
          </a:p>
        </p:txBody>
      </p:sp>
      <p:sp>
        <p:nvSpPr>
          <p:cNvPr id="7" name="Rechteck 6"/>
          <p:cNvSpPr/>
          <p:nvPr/>
        </p:nvSpPr>
        <p:spPr>
          <a:xfrm>
            <a:off x="-108520" y="263421"/>
            <a:ext cx="9649072" cy="420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drives moderate and severe droughts?</a:t>
            </a:r>
            <a:endParaRPr lang="en-US" dirty="0">
              <a:solidFill>
                <a:schemeClr val="tx1"/>
              </a:solidFill>
            </a:endParaRPr>
          </a:p>
        </p:txBody>
      </p:sp>
    </p:spTree>
    <p:extLst>
      <p:ext uri="{BB962C8B-B14F-4D97-AF65-F5344CB8AC3E}">
        <p14:creationId xmlns:p14="http://schemas.microsoft.com/office/powerpoint/2010/main" val="32650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468560" y="-91115"/>
            <a:ext cx="5760640" cy="5242241"/>
          </a:xfrm>
          <a:prstGeom prst="rect">
            <a:avLst/>
          </a:prstGeom>
        </p:spPr>
      </p:pic>
      <p:sp>
        <p:nvSpPr>
          <p:cNvPr id="2" name="Titel 1"/>
          <p:cNvSpPr>
            <a:spLocks noGrp="1"/>
          </p:cNvSpPr>
          <p:nvPr>
            <p:ph type="title"/>
          </p:nvPr>
        </p:nvSpPr>
        <p:spPr/>
        <p:txBody>
          <a:bodyPr/>
          <a:lstStyle/>
          <a:p>
            <a:r>
              <a:rPr lang="en-US" dirty="0" smtClean="0"/>
              <a:t>Dataset</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3</a:t>
            </a:fld>
            <a:endParaRPr lang="de-CH"/>
          </a:p>
        </p:txBody>
      </p:sp>
    </p:spTree>
    <p:extLst>
      <p:ext uri="{BB962C8B-B14F-4D97-AF65-F5344CB8AC3E}">
        <p14:creationId xmlns:p14="http://schemas.microsoft.com/office/powerpoint/2010/main" val="130297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Drought definition</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4</a:t>
            </a:fld>
            <a:endParaRPr lang="de-CH"/>
          </a:p>
        </p:txBody>
      </p:sp>
      <p:grpSp>
        <p:nvGrpSpPr>
          <p:cNvPr id="5" name="Gruppieren 4"/>
          <p:cNvGrpSpPr>
            <a:grpSpLocks noChangeAspect="1"/>
          </p:cNvGrpSpPr>
          <p:nvPr/>
        </p:nvGrpSpPr>
        <p:grpSpPr>
          <a:xfrm>
            <a:off x="5371942" y="868836"/>
            <a:ext cx="3744416" cy="2929464"/>
            <a:chOff x="4139952" y="1035276"/>
            <a:chExt cx="4392488" cy="3436487"/>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51042" t="6602" r="11392" b="65399"/>
            <a:stretch/>
          </p:blipFill>
          <p:spPr>
            <a:xfrm>
              <a:off x="4139952" y="1640902"/>
              <a:ext cx="4392488" cy="2830861"/>
            </a:xfrm>
            <a:prstGeom prst="rect">
              <a:avLst/>
            </a:prstGeom>
          </p:spPr>
        </p:pic>
        <p:sp>
          <p:nvSpPr>
            <p:cNvPr id="7" name="Textfeld 6"/>
            <p:cNvSpPr txBox="1"/>
            <p:nvPr/>
          </p:nvSpPr>
          <p:spPr>
            <a:xfrm>
              <a:off x="4637564" y="1035276"/>
              <a:ext cx="3620808" cy="433255"/>
            </a:xfrm>
            <a:prstGeom prst="rect">
              <a:avLst/>
            </a:prstGeom>
            <a:noFill/>
          </p:spPr>
          <p:txBody>
            <a:bodyPr wrap="square" rtlCol="0">
              <a:spAutoFit/>
            </a:bodyPr>
            <a:lstStyle/>
            <a:p>
              <a:r>
                <a:rPr lang="en-US" b="1" dirty="0" smtClean="0"/>
                <a:t>Droughts </a:t>
              </a:r>
              <a:r>
                <a:rPr lang="en-US" b="1" dirty="0" smtClean="0"/>
                <a:t>characteristics</a:t>
              </a:r>
              <a:endParaRPr lang="en-US" b="1" dirty="0"/>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810" t="9630" r="72678" b="49468"/>
          <a:stretch/>
        </p:blipFill>
        <p:spPr>
          <a:xfrm>
            <a:off x="354153" y="915567"/>
            <a:ext cx="2849695" cy="2611615"/>
          </a:xfrm>
          <a:prstGeom prst="rect">
            <a:avLst/>
          </a:prstGeom>
        </p:spPr>
      </p:pic>
      <p:sp>
        <p:nvSpPr>
          <p:cNvPr id="10" name="Textfeld 9"/>
          <p:cNvSpPr txBox="1"/>
          <p:nvPr/>
        </p:nvSpPr>
        <p:spPr>
          <a:xfrm rot="16200000">
            <a:off x="-850039" y="2036708"/>
            <a:ext cx="2016224" cy="369332"/>
          </a:xfrm>
          <a:prstGeom prst="rect">
            <a:avLst/>
          </a:prstGeom>
          <a:noFill/>
        </p:spPr>
        <p:txBody>
          <a:bodyPr wrap="square" rtlCol="0">
            <a:spAutoFit/>
          </a:bodyPr>
          <a:lstStyle/>
          <a:p>
            <a:r>
              <a:rPr lang="en-US" dirty="0" smtClean="0"/>
              <a:t>Discharge (mm/d)</a:t>
            </a:r>
            <a:endParaRPr lang="en-US" dirty="0"/>
          </a:p>
        </p:txBody>
      </p:sp>
      <p:sp>
        <p:nvSpPr>
          <p:cNvPr id="11" name="Textfeld 10"/>
          <p:cNvSpPr txBox="1"/>
          <p:nvPr/>
        </p:nvSpPr>
        <p:spPr>
          <a:xfrm>
            <a:off x="928131" y="3578454"/>
            <a:ext cx="2376264" cy="369332"/>
          </a:xfrm>
          <a:prstGeom prst="rect">
            <a:avLst/>
          </a:prstGeom>
          <a:noFill/>
        </p:spPr>
        <p:txBody>
          <a:bodyPr wrap="square" rtlCol="0">
            <a:spAutoFit/>
          </a:bodyPr>
          <a:lstStyle/>
          <a:p>
            <a:r>
              <a:rPr lang="en-US" dirty="0" smtClean="0"/>
              <a:t>Time (days)</a:t>
            </a:r>
            <a:endParaRPr lang="en-US" dirty="0"/>
          </a:p>
        </p:txBody>
      </p:sp>
      <p:grpSp>
        <p:nvGrpSpPr>
          <p:cNvPr id="13" name="Gruppieren 12"/>
          <p:cNvGrpSpPr/>
          <p:nvPr/>
        </p:nvGrpSpPr>
        <p:grpSpPr>
          <a:xfrm>
            <a:off x="2969929" y="915567"/>
            <a:ext cx="3042231" cy="3029672"/>
            <a:chOff x="2969929" y="915567"/>
            <a:chExt cx="3042231" cy="3029672"/>
          </a:xfrm>
        </p:grpSpPr>
        <p:pic>
          <p:nvPicPr>
            <p:cNvPr id="9"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91" t="50452" r="72678" b="8031"/>
            <a:stretch/>
          </p:blipFill>
          <p:spPr>
            <a:xfrm>
              <a:off x="2969929" y="915567"/>
              <a:ext cx="2890750" cy="2664295"/>
            </a:xfrm>
            <a:prstGeom prst="rect">
              <a:avLst/>
            </a:prstGeom>
          </p:spPr>
        </p:pic>
        <p:sp>
          <p:nvSpPr>
            <p:cNvPr id="12" name="Textfeld 11"/>
            <p:cNvSpPr txBox="1"/>
            <p:nvPr/>
          </p:nvSpPr>
          <p:spPr>
            <a:xfrm>
              <a:off x="3635896" y="3575907"/>
              <a:ext cx="2376264" cy="369332"/>
            </a:xfrm>
            <a:prstGeom prst="rect">
              <a:avLst/>
            </a:prstGeom>
            <a:noFill/>
          </p:spPr>
          <p:txBody>
            <a:bodyPr wrap="square" rtlCol="0">
              <a:spAutoFit/>
            </a:bodyPr>
            <a:lstStyle/>
            <a:p>
              <a:r>
                <a:rPr lang="en-US" dirty="0" smtClean="0"/>
                <a:t>Time (days)</a:t>
              </a:r>
              <a:endParaRPr lang="en-US" dirty="0"/>
            </a:p>
          </p:txBody>
        </p:sp>
      </p:grpSp>
    </p:spTree>
    <p:extLst>
      <p:ext uri="{BB962C8B-B14F-4D97-AF65-F5344CB8AC3E}">
        <p14:creationId xmlns:p14="http://schemas.microsoft.com/office/powerpoint/2010/main" val="32344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Hydrological drought classification</a:t>
            </a:r>
            <a:endParaRPr lang="en-US" dirty="0"/>
          </a:p>
        </p:txBody>
      </p:sp>
      <p:sp>
        <p:nvSpPr>
          <p:cNvPr id="3" name="Foliennummernplatzhalter 2"/>
          <p:cNvSpPr>
            <a:spLocks noGrp="1"/>
          </p:cNvSpPr>
          <p:nvPr>
            <p:ph type="sldNum" sz="quarter" idx="12"/>
          </p:nvPr>
        </p:nvSpPr>
        <p:spPr>
          <a:xfrm>
            <a:off x="8228112" y="4685664"/>
            <a:ext cx="458688" cy="274320"/>
          </a:xfrm>
        </p:spPr>
        <p:txBody>
          <a:bodyPr/>
          <a:lstStyle/>
          <a:p>
            <a:fld id="{5E019866-DABC-4E71-988A-D3AF7767A9CB}" type="slidenum">
              <a:rPr lang="de-CH" smtClean="0"/>
              <a:pPr/>
              <a:t>5</a:t>
            </a:fld>
            <a:endParaRPr lang="de-CH"/>
          </a:p>
        </p:txBody>
      </p:sp>
      <p:sp>
        <p:nvSpPr>
          <p:cNvPr id="5" name="Textfeld 4"/>
          <p:cNvSpPr txBox="1"/>
          <p:nvPr/>
        </p:nvSpPr>
        <p:spPr>
          <a:xfrm>
            <a:off x="107504" y="663748"/>
            <a:ext cx="2880320" cy="369332"/>
          </a:xfrm>
          <a:prstGeom prst="rect">
            <a:avLst/>
          </a:prstGeom>
          <a:noFill/>
        </p:spPr>
        <p:txBody>
          <a:bodyPr wrap="square" rtlCol="0">
            <a:spAutoFit/>
          </a:bodyPr>
          <a:lstStyle/>
          <a:p>
            <a:r>
              <a:rPr lang="en-US" b="1" dirty="0" smtClean="0"/>
              <a:t>Rainfall driven</a:t>
            </a:r>
            <a:endParaRPr lang="en-US" b="1" dirty="0"/>
          </a:p>
        </p:txBody>
      </p:sp>
      <p:sp>
        <p:nvSpPr>
          <p:cNvPr id="7" name="Textfeld 6"/>
          <p:cNvSpPr txBox="1"/>
          <p:nvPr/>
        </p:nvSpPr>
        <p:spPr>
          <a:xfrm>
            <a:off x="7308304" y="663748"/>
            <a:ext cx="2880320" cy="369332"/>
          </a:xfrm>
          <a:prstGeom prst="rect">
            <a:avLst/>
          </a:prstGeom>
          <a:noFill/>
        </p:spPr>
        <p:txBody>
          <a:bodyPr wrap="square" rtlCol="0">
            <a:spAutoFit/>
          </a:bodyPr>
          <a:lstStyle/>
          <a:p>
            <a:r>
              <a:rPr lang="en-US" b="1" dirty="0" smtClean="0"/>
              <a:t>Snow driven</a:t>
            </a:r>
            <a:endParaRPr lang="en-US" b="1" dirty="0"/>
          </a:p>
        </p:txBody>
      </p:sp>
      <p:sp>
        <p:nvSpPr>
          <p:cNvPr id="15" name="Rechteck 14"/>
          <p:cNvSpPr/>
          <p:nvPr/>
        </p:nvSpPr>
        <p:spPr>
          <a:xfrm>
            <a:off x="3395042" y="683701"/>
            <a:ext cx="2160240"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Proximally rainfall deficit</a:t>
            </a:r>
            <a:endParaRPr lang="en-US" dirty="0">
              <a:solidFill>
                <a:schemeClr val="tx1"/>
              </a:solidFill>
            </a:endParaRPr>
          </a:p>
        </p:txBody>
      </p:sp>
      <p:grpSp>
        <p:nvGrpSpPr>
          <p:cNvPr id="14" name="Gruppieren 13"/>
          <p:cNvGrpSpPr/>
          <p:nvPr/>
        </p:nvGrpSpPr>
        <p:grpSpPr>
          <a:xfrm>
            <a:off x="2123728" y="2946415"/>
            <a:ext cx="2021167" cy="1506815"/>
            <a:chOff x="2123728" y="2946415"/>
            <a:chExt cx="2021167" cy="1506815"/>
          </a:xfrm>
        </p:grpSpPr>
        <p:sp>
          <p:nvSpPr>
            <p:cNvPr id="87" name="Textfeld 86"/>
            <p:cNvSpPr txBox="1"/>
            <p:nvPr/>
          </p:nvSpPr>
          <p:spPr>
            <a:xfrm>
              <a:off x="3089605" y="3210991"/>
              <a:ext cx="1055290" cy="369332"/>
            </a:xfrm>
            <a:prstGeom prst="rect">
              <a:avLst/>
            </a:prstGeom>
            <a:noFill/>
          </p:spPr>
          <p:txBody>
            <a:bodyPr wrap="square" rtlCol="0">
              <a:spAutoFit/>
            </a:bodyPr>
            <a:lstStyle/>
            <a:p>
              <a:r>
                <a:rPr lang="en-US" dirty="0" smtClean="0"/>
                <a:t>Yes</a:t>
              </a:r>
              <a:endParaRPr lang="en-US" dirty="0"/>
            </a:p>
          </p:txBody>
        </p:sp>
        <p:sp>
          <p:nvSpPr>
            <p:cNvPr id="49" name="Rechteck 48"/>
            <p:cNvSpPr/>
            <p:nvPr/>
          </p:nvSpPr>
          <p:spPr>
            <a:xfrm>
              <a:off x="2123728" y="3931571"/>
              <a:ext cx="1650419" cy="521659"/>
            </a:xfrm>
            <a:prstGeom prst="rect">
              <a:avLst/>
            </a:prstGeom>
            <a:solidFill>
              <a:srgbClr val="9A32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Wet-to-dry season drought</a:t>
              </a:r>
              <a:endParaRPr lang="en-US" dirty="0">
                <a:solidFill>
                  <a:schemeClr val="tx1"/>
                </a:solidFill>
              </a:endParaRPr>
            </a:p>
          </p:txBody>
        </p:sp>
        <p:cxnSp>
          <p:nvCxnSpPr>
            <p:cNvPr id="62" name="Gerader Verbinder 61"/>
            <p:cNvCxnSpPr>
              <a:endCxn id="49" idx="0"/>
            </p:cNvCxnSpPr>
            <p:nvPr/>
          </p:nvCxnSpPr>
          <p:spPr>
            <a:xfrm flipH="1">
              <a:off x="2948938" y="2946415"/>
              <a:ext cx="281733" cy="98515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uppieren 3"/>
          <p:cNvGrpSpPr/>
          <p:nvPr/>
        </p:nvGrpSpPr>
        <p:grpSpPr>
          <a:xfrm>
            <a:off x="871979" y="908463"/>
            <a:ext cx="2523063" cy="1072237"/>
            <a:chOff x="871979" y="908463"/>
            <a:chExt cx="2523063" cy="1072237"/>
          </a:xfrm>
        </p:grpSpPr>
        <p:sp>
          <p:nvSpPr>
            <p:cNvPr id="17" name="Rechteck 16"/>
            <p:cNvSpPr/>
            <p:nvPr/>
          </p:nvSpPr>
          <p:spPr>
            <a:xfrm>
              <a:off x="871979" y="1459041"/>
              <a:ext cx="2160240"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Rainfall deficit in summer</a:t>
              </a:r>
              <a:endParaRPr lang="en-US" dirty="0">
                <a:solidFill>
                  <a:schemeClr val="tx1"/>
                </a:solidFill>
              </a:endParaRPr>
            </a:p>
          </p:txBody>
        </p:sp>
        <p:cxnSp>
          <p:nvCxnSpPr>
            <p:cNvPr id="25" name="Gerader Verbinder 24"/>
            <p:cNvCxnSpPr>
              <a:stCxn id="17" idx="0"/>
              <a:endCxn id="15" idx="1"/>
            </p:cNvCxnSpPr>
            <p:nvPr/>
          </p:nvCxnSpPr>
          <p:spPr>
            <a:xfrm flipV="1">
              <a:off x="1952099" y="944531"/>
              <a:ext cx="1442943" cy="51451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37" name="Textfeld 1036"/>
            <p:cNvSpPr txBox="1"/>
            <p:nvPr/>
          </p:nvSpPr>
          <p:spPr>
            <a:xfrm>
              <a:off x="2145926" y="908463"/>
              <a:ext cx="1055290" cy="369332"/>
            </a:xfrm>
            <a:prstGeom prst="rect">
              <a:avLst/>
            </a:prstGeom>
            <a:noFill/>
          </p:spPr>
          <p:txBody>
            <a:bodyPr wrap="square" rtlCol="0">
              <a:spAutoFit/>
            </a:bodyPr>
            <a:lstStyle/>
            <a:p>
              <a:r>
                <a:rPr lang="en-US" dirty="0" smtClean="0"/>
                <a:t>Yes</a:t>
              </a:r>
              <a:endParaRPr lang="en-US" dirty="0"/>
            </a:p>
          </p:txBody>
        </p:sp>
      </p:grpSp>
      <p:grpSp>
        <p:nvGrpSpPr>
          <p:cNvPr id="13" name="Gruppieren 12"/>
          <p:cNvGrpSpPr/>
          <p:nvPr/>
        </p:nvGrpSpPr>
        <p:grpSpPr>
          <a:xfrm>
            <a:off x="1952099" y="1980700"/>
            <a:ext cx="2143458" cy="968308"/>
            <a:chOff x="1952099" y="1980700"/>
            <a:chExt cx="2143458" cy="968308"/>
          </a:xfrm>
        </p:grpSpPr>
        <p:sp>
          <p:nvSpPr>
            <p:cNvPr id="20" name="Rechteck 19"/>
            <p:cNvSpPr/>
            <p:nvPr/>
          </p:nvSpPr>
          <p:spPr>
            <a:xfrm>
              <a:off x="2483768" y="2427349"/>
              <a:ext cx="1611789"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Transition to dry period</a:t>
              </a:r>
              <a:endParaRPr lang="en-US" dirty="0">
                <a:solidFill>
                  <a:schemeClr val="tx1"/>
                </a:solidFill>
              </a:endParaRPr>
            </a:p>
          </p:txBody>
        </p:sp>
        <p:cxnSp>
          <p:nvCxnSpPr>
            <p:cNvPr id="30" name="Gerader Verbinder 29"/>
            <p:cNvCxnSpPr>
              <a:stCxn id="17" idx="2"/>
              <a:endCxn id="20" idx="0"/>
            </p:cNvCxnSpPr>
            <p:nvPr/>
          </p:nvCxnSpPr>
          <p:spPr>
            <a:xfrm>
              <a:off x="1952099" y="1980700"/>
              <a:ext cx="1337564" cy="44664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feld 83"/>
            <p:cNvSpPr txBox="1"/>
            <p:nvPr/>
          </p:nvSpPr>
          <p:spPr>
            <a:xfrm>
              <a:off x="2970305" y="2011611"/>
              <a:ext cx="1055290" cy="369332"/>
            </a:xfrm>
            <a:prstGeom prst="rect">
              <a:avLst/>
            </a:prstGeom>
            <a:noFill/>
          </p:spPr>
          <p:txBody>
            <a:bodyPr wrap="square" rtlCol="0">
              <a:spAutoFit/>
            </a:bodyPr>
            <a:lstStyle/>
            <a:p>
              <a:r>
                <a:rPr lang="en-US" dirty="0" smtClean="0"/>
                <a:t>No</a:t>
              </a:r>
              <a:endParaRPr lang="en-US" dirty="0"/>
            </a:p>
          </p:txBody>
        </p:sp>
      </p:grpSp>
      <p:grpSp>
        <p:nvGrpSpPr>
          <p:cNvPr id="6" name="Gruppieren 5"/>
          <p:cNvGrpSpPr/>
          <p:nvPr/>
        </p:nvGrpSpPr>
        <p:grpSpPr>
          <a:xfrm>
            <a:off x="323528" y="1980700"/>
            <a:ext cx="1944216" cy="968308"/>
            <a:chOff x="323528" y="1980700"/>
            <a:chExt cx="1944216" cy="968308"/>
          </a:xfrm>
        </p:grpSpPr>
        <p:sp>
          <p:nvSpPr>
            <p:cNvPr id="19" name="Rechteck 18"/>
            <p:cNvSpPr/>
            <p:nvPr/>
          </p:nvSpPr>
          <p:spPr>
            <a:xfrm>
              <a:off x="323528" y="2427349"/>
              <a:ext cx="1944216"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Transition to snow accumulation</a:t>
              </a:r>
              <a:endParaRPr lang="en-US" dirty="0">
                <a:solidFill>
                  <a:schemeClr val="tx1"/>
                </a:solidFill>
              </a:endParaRPr>
            </a:p>
          </p:txBody>
        </p:sp>
        <p:cxnSp>
          <p:nvCxnSpPr>
            <p:cNvPr id="28" name="Gerader Verbinder 27"/>
            <p:cNvCxnSpPr>
              <a:stCxn id="17" idx="2"/>
              <a:endCxn id="19" idx="0"/>
            </p:cNvCxnSpPr>
            <p:nvPr/>
          </p:nvCxnSpPr>
          <p:spPr>
            <a:xfrm flipH="1">
              <a:off x="1295636" y="1980700"/>
              <a:ext cx="656463" cy="44664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a:off x="974301" y="2009919"/>
              <a:ext cx="510984" cy="369332"/>
            </a:xfrm>
            <a:prstGeom prst="rect">
              <a:avLst/>
            </a:prstGeom>
            <a:noFill/>
          </p:spPr>
          <p:txBody>
            <a:bodyPr wrap="square" rtlCol="0">
              <a:spAutoFit/>
            </a:bodyPr>
            <a:lstStyle/>
            <a:p>
              <a:r>
                <a:rPr lang="en-US" dirty="0" smtClean="0"/>
                <a:t>Yes</a:t>
              </a:r>
              <a:endParaRPr lang="en-US" dirty="0"/>
            </a:p>
          </p:txBody>
        </p:sp>
      </p:grpSp>
      <p:grpSp>
        <p:nvGrpSpPr>
          <p:cNvPr id="11" name="Gruppieren 10"/>
          <p:cNvGrpSpPr/>
          <p:nvPr/>
        </p:nvGrpSpPr>
        <p:grpSpPr>
          <a:xfrm>
            <a:off x="41261" y="2945068"/>
            <a:ext cx="1650419" cy="1498890"/>
            <a:chOff x="-66662" y="3260302"/>
            <a:chExt cx="1650419" cy="1498890"/>
          </a:xfrm>
        </p:grpSpPr>
        <p:cxnSp>
          <p:nvCxnSpPr>
            <p:cNvPr id="55" name="Gerader Verbinder 54"/>
            <p:cNvCxnSpPr>
              <a:endCxn id="47" idx="0"/>
            </p:cNvCxnSpPr>
            <p:nvPr/>
          </p:nvCxnSpPr>
          <p:spPr>
            <a:xfrm flipH="1">
              <a:off x="758548" y="3260302"/>
              <a:ext cx="405837" cy="97723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uppieren 9"/>
            <p:cNvGrpSpPr/>
            <p:nvPr/>
          </p:nvGrpSpPr>
          <p:grpSpPr>
            <a:xfrm>
              <a:off x="-66662" y="3513109"/>
              <a:ext cx="1650419" cy="1246083"/>
              <a:chOff x="52271" y="3210991"/>
              <a:chExt cx="1650419" cy="1246083"/>
            </a:xfrm>
          </p:grpSpPr>
          <p:sp>
            <p:nvSpPr>
              <p:cNvPr id="47" name="Rechteck 46"/>
              <p:cNvSpPr/>
              <p:nvPr/>
            </p:nvSpPr>
            <p:spPr>
              <a:xfrm>
                <a:off x="52271" y="3935415"/>
                <a:ext cx="1650419" cy="521659"/>
              </a:xfrm>
              <a:prstGeom prst="rect">
                <a:avLst/>
              </a:prstGeom>
              <a:solidFill>
                <a:srgbClr val="00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Rain-to-snow season drought</a:t>
                </a:r>
                <a:endParaRPr lang="en-US" dirty="0">
                  <a:solidFill>
                    <a:schemeClr val="tx1"/>
                  </a:solidFill>
                </a:endParaRPr>
              </a:p>
            </p:txBody>
          </p:sp>
          <p:sp>
            <p:nvSpPr>
              <p:cNvPr id="86" name="Textfeld 85"/>
              <p:cNvSpPr txBox="1"/>
              <p:nvPr/>
            </p:nvSpPr>
            <p:spPr>
              <a:xfrm>
                <a:off x="572043" y="3210991"/>
                <a:ext cx="1055290" cy="369332"/>
              </a:xfrm>
              <a:prstGeom prst="rect">
                <a:avLst/>
              </a:prstGeom>
              <a:noFill/>
            </p:spPr>
            <p:txBody>
              <a:bodyPr wrap="square" rtlCol="0">
                <a:spAutoFit/>
              </a:bodyPr>
              <a:lstStyle/>
              <a:p>
                <a:r>
                  <a:rPr lang="en-US" dirty="0" smtClean="0"/>
                  <a:t>Yes</a:t>
                </a:r>
                <a:endParaRPr lang="en-US" dirty="0"/>
              </a:p>
            </p:txBody>
          </p:sp>
        </p:grpSp>
      </p:grpSp>
      <p:grpSp>
        <p:nvGrpSpPr>
          <p:cNvPr id="16" name="Gruppieren 15"/>
          <p:cNvGrpSpPr/>
          <p:nvPr/>
        </p:nvGrpSpPr>
        <p:grpSpPr>
          <a:xfrm>
            <a:off x="1952099" y="2688179"/>
            <a:ext cx="1356879" cy="1815113"/>
            <a:chOff x="1952099" y="2688179"/>
            <a:chExt cx="1356879" cy="1815113"/>
          </a:xfrm>
        </p:grpSpPr>
        <p:cxnSp>
          <p:nvCxnSpPr>
            <p:cNvPr id="61" name="Gerader Verbinder 60"/>
            <p:cNvCxnSpPr>
              <a:stCxn id="20" idx="1"/>
            </p:cNvCxnSpPr>
            <p:nvPr/>
          </p:nvCxnSpPr>
          <p:spPr>
            <a:xfrm flipH="1">
              <a:off x="1952099" y="2688179"/>
              <a:ext cx="531669" cy="1815113"/>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2253688" y="3210991"/>
              <a:ext cx="1055290" cy="369332"/>
            </a:xfrm>
            <a:prstGeom prst="rect">
              <a:avLst/>
            </a:prstGeom>
            <a:noFill/>
          </p:spPr>
          <p:txBody>
            <a:bodyPr wrap="square" rtlCol="0">
              <a:spAutoFit/>
            </a:bodyPr>
            <a:lstStyle/>
            <a:p>
              <a:r>
                <a:rPr lang="en-US" dirty="0" smtClean="0"/>
                <a:t>No</a:t>
              </a:r>
              <a:endParaRPr lang="en-US" dirty="0"/>
            </a:p>
          </p:txBody>
        </p:sp>
      </p:grpSp>
      <p:grpSp>
        <p:nvGrpSpPr>
          <p:cNvPr id="12" name="Gruppieren 11"/>
          <p:cNvGrpSpPr/>
          <p:nvPr/>
        </p:nvGrpSpPr>
        <p:grpSpPr>
          <a:xfrm>
            <a:off x="1121381" y="2949008"/>
            <a:ext cx="1650419" cy="2068853"/>
            <a:chOff x="1121381" y="2949008"/>
            <a:chExt cx="1650419" cy="2068853"/>
          </a:xfrm>
        </p:grpSpPr>
        <p:sp>
          <p:nvSpPr>
            <p:cNvPr id="48" name="Rechteck 47"/>
            <p:cNvSpPr/>
            <p:nvPr/>
          </p:nvSpPr>
          <p:spPr>
            <a:xfrm>
              <a:off x="1121381" y="4496202"/>
              <a:ext cx="1650419" cy="521659"/>
            </a:xfrm>
            <a:prstGeom prst="rect">
              <a:avLst/>
            </a:prstGeom>
            <a:solidFill>
              <a:srgbClr val="000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Rainfall deficit drought</a:t>
              </a:r>
              <a:endParaRPr lang="en-US" dirty="0">
                <a:solidFill>
                  <a:schemeClr val="bg1"/>
                </a:solidFill>
              </a:endParaRPr>
            </a:p>
          </p:txBody>
        </p:sp>
        <p:cxnSp>
          <p:nvCxnSpPr>
            <p:cNvPr id="59" name="Gerader Verbinder 58"/>
            <p:cNvCxnSpPr>
              <a:endCxn id="48" idx="0"/>
            </p:cNvCxnSpPr>
            <p:nvPr/>
          </p:nvCxnSpPr>
          <p:spPr>
            <a:xfrm>
              <a:off x="1277808" y="2949008"/>
              <a:ext cx="668783" cy="15471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feld 88"/>
            <p:cNvSpPr txBox="1"/>
            <p:nvPr/>
          </p:nvSpPr>
          <p:spPr>
            <a:xfrm>
              <a:off x="1485285" y="3210991"/>
              <a:ext cx="1055290" cy="369332"/>
            </a:xfrm>
            <a:prstGeom prst="rect">
              <a:avLst/>
            </a:prstGeom>
            <a:noFill/>
          </p:spPr>
          <p:txBody>
            <a:bodyPr wrap="square" rtlCol="0">
              <a:spAutoFit/>
            </a:bodyPr>
            <a:lstStyle/>
            <a:p>
              <a:r>
                <a:rPr lang="en-US" dirty="0" smtClean="0"/>
                <a:t>No</a:t>
              </a:r>
              <a:endParaRPr lang="en-US" dirty="0"/>
            </a:p>
          </p:txBody>
        </p:sp>
      </p:grpSp>
      <p:grpSp>
        <p:nvGrpSpPr>
          <p:cNvPr id="27" name="Gruppieren 26"/>
          <p:cNvGrpSpPr/>
          <p:nvPr/>
        </p:nvGrpSpPr>
        <p:grpSpPr>
          <a:xfrm>
            <a:off x="3203848" y="2674805"/>
            <a:ext cx="1699122" cy="2345217"/>
            <a:chOff x="3203848" y="2674805"/>
            <a:chExt cx="1699122" cy="2345217"/>
          </a:xfrm>
        </p:grpSpPr>
        <p:cxnSp>
          <p:nvCxnSpPr>
            <p:cNvPr id="41" name="Gerader Verbinder 40"/>
            <p:cNvCxnSpPr>
              <a:endCxn id="50" idx="0"/>
            </p:cNvCxnSpPr>
            <p:nvPr/>
          </p:nvCxnSpPr>
          <p:spPr>
            <a:xfrm flipH="1">
              <a:off x="4029058" y="2674805"/>
              <a:ext cx="560649" cy="182355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hteck 49"/>
            <p:cNvSpPr/>
            <p:nvPr/>
          </p:nvSpPr>
          <p:spPr>
            <a:xfrm>
              <a:off x="3203848" y="4498363"/>
              <a:ext cx="1650419" cy="521659"/>
            </a:xfrm>
            <a:prstGeom prst="rect">
              <a:avLst/>
            </a:prstGeom>
            <a:solidFill>
              <a:srgbClr val="FF8C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Cold snow season drought</a:t>
              </a:r>
              <a:endParaRPr lang="en-US" dirty="0">
                <a:solidFill>
                  <a:schemeClr val="tx1"/>
                </a:solidFill>
              </a:endParaRPr>
            </a:p>
          </p:txBody>
        </p:sp>
        <p:sp>
          <p:nvSpPr>
            <p:cNvPr id="95" name="Textfeld 94"/>
            <p:cNvSpPr txBox="1"/>
            <p:nvPr/>
          </p:nvSpPr>
          <p:spPr>
            <a:xfrm>
              <a:off x="3847680" y="3369282"/>
              <a:ext cx="1055290" cy="369332"/>
            </a:xfrm>
            <a:prstGeom prst="rect">
              <a:avLst/>
            </a:prstGeom>
            <a:noFill/>
          </p:spPr>
          <p:txBody>
            <a:bodyPr wrap="square" rtlCol="0">
              <a:spAutoFit/>
            </a:bodyPr>
            <a:lstStyle/>
            <a:p>
              <a:r>
                <a:rPr lang="en-US" dirty="0" smtClean="0"/>
                <a:t>Yes</a:t>
              </a:r>
              <a:endParaRPr lang="en-US" dirty="0"/>
            </a:p>
          </p:txBody>
        </p:sp>
      </p:grpSp>
      <p:grpSp>
        <p:nvGrpSpPr>
          <p:cNvPr id="36" name="Gruppieren 35"/>
          <p:cNvGrpSpPr/>
          <p:nvPr/>
        </p:nvGrpSpPr>
        <p:grpSpPr>
          <a:xfrm>
            <a:off x="7254566" y="2843241"/>
            <a:ext cx="845826" cy="820181"/>
            <a:chOff x="7254566" y="2843241"/>
            <a:chExt cx="845826" cy="820181"/>
          </a:xfrm>
        </p:grpSpPr>
        <p:sp>
          <p:nvSpPr>
            <p:cNvPr id="24" name="Rechteck 23"/>
            <p:cNvSpPr/>
            <p:nvPr/>
          </p:nvSpPr>
          <p:spPr>
            <a:xfrm>
              <a:off x="7254566" y="3134988"/>
              <a:ext cx="845826" cy="528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Glacier cover</a:t>
              </a:r>
              <a:endParaRPr lang="en-US" dirty="0">
                <a:solidFill>
                  <a:schemeClr val="tx1"/>
                </a:solidFill>
              </a:endParaRPr>
            </a:p>
          </p:txBody>
        </p:sp>
        <p:cxnSp>
          <p:nvCxnSpPr>
            <p:cNvPr id="76" name="Gerader Verbinder 75"/>
            <p:cNvCxnSpPr/>
            <p:nvPr/>
          </p:nvCxnSpPr>
          <p:spPr>
            <a:xfrm flipV="1">
              <a:off x="7763165" y="2956657"/>
              <a:ext cx="121203" cy="17833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feld 91"/>
            <p:cNvSpPr txBox="1"/>
            <p:nvPr/>
          </p:nvSpPr>
          <p:spPr>
            <a:xfrm>
              <a:off x="7256801" y="2843241"/>
              <a:ext cx="487935" cy="369332"/>
            </a:xfrm>
            <a:prstGeom prst="rect">
              <a:avLst/>
            </a:prstGeom>
            <a:noFill/>
          </p:spPr>
          <p:txBody>
            <a:bodyPr wrap="square" rtlCol="0">
              <a:spAutoFit/>
            </a:bodyPr>
            <a:lstStyle/>
            <a:p>
              <a:r>
                <a:rPr lang="en-US" dirty="0" smtClean="0"/>
                <a:t>No</a:t>
              </a:r>
              <a:endParaRPr lang="en-US" dirty="0"/>
            </a:p>
          </p:txBody>
        </p:sp>
      </p:grpSp>
      <p:grpSp>
        <p:nvGrpSpPr>
          <p:cNvPr id="37" name="Gruppieren 36"/>
          <p:cNvGrpSpPr/>
          <p:nvPr/>
        </p:nvGrpSpPr>
        <p:grpSpPr>
          <a:xfrm>
            <a:off x="6925814" y="3618339"/>
            <a:ext cx="1774142" cy="829558"/>
            <a:chOff x="6925814" y="3618339"/>
            <a:chExt cx="1774142" cy="829558"/>
          </a:xfrm>
        </p:grpSpPr>
        <p:sp>
          <p:nvSpPr>
            <p:cNvPr id="53" name="Rechteck 52"/>
            <p:cNvSpPr/>
            <p:nvPr/>
          </p:nvSpPr>
          <p:spPr>
            <a:xfrm>
              <a:off x="6925814" y="3926238"/>
              <a:ext cx="1262417" cy="521659"/>
            </a:xfrm>
            <a:prstGeom prst="rect">
              <a:avLst/>
            </a:prstGeom>
            <a:solidFill>
              <a:srgbClr val="BCEE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Glaciermelt</a:t>
              </a:r>
              <a:r>
                <a:rPr lang="en-US" dirty="0" smtClean="0">
                  <a:solidFill>
                    <a:schemeClr val="tx1"/>
                  </a:solidFill>
                </a:rPr>
                <a:t> drought</a:t>
              </a:r>
              <a:endParaRPr lang="en-US" dirty="0">
                <a:solidFill>
                  <a:schemeClr val="tx1"/>
                </a:solidFill>
              </a:endParaRPr>
            </a:p>
          </p:txBody>
        </p:sp>
        <p:cxnSp>
          <p:nvCxnSpPr>
            <p:cNvPr id="80" name="Gerader Verbinder 79"/>
            <p:cNvCxnSpPr>
              <a:stCxn id="53" idx="0"/>
            </p:cNvCxnSpPr>
            <p:nvPr/>
          </p:nvCxnSpPr>
          <p:spPr>
            <a:xfrm flipV="1">
              <a:off x="7557023" y="3661410"/>
              <a:ext cx="135539" cy="2648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Textfeld 96"/>
            <p:cNvSpPr txBox="1"/>
            <p:nvPr/>
          </p:nvSpPr>
          <p:spPr>
            <a:xfrm>
              <a:off x="7644666" y="3618339"/>
              <a:ext cx="1055290" cy="369332"/>
            </a:xfrm>
            <a:prstGeom prst="rect">
              <a:avLst/>
            </a:prstGeom>
            <a:noFill/>
          </p:spPr>
          <p:txBody>
            <a:bodyPr wrap="square" rtlCol="0">
              <a:spAutoFit/>
            </a:bodyPr>
            <a:lstStyle/>
            <a:p>
              <a:r>
                <a:rPr lang="en-US" dirty="0" smtClean="0"/>
                <a:t>Yes</a:t>
              </a:r>
              <a:endParaRPr lang="en-US" dirty="0"/>
            </a:p>
          </p:txBody>
        </p:sp>
      </p:grpSp>
      <p:grpSp>
        <p:nvGrpSpPr>
          <p:cNvPr id="34" name="Gruppieren 33"/>
          <p:cNvGrpSpPr/>
          <p:nvPr/>
        </p:nvGrpSpPr>
        <p:grpSpPr>
          <a:xfrm>
            <a:off x="7386077" y="2956658"/>
            <a:ext cx="2226483" cy="2048197"/>
            <a:chOff x="7386077" y="2956658"/>
            <a:chExt cx="2226483" cy="2048197"/>
          </a:xfrm>
        </p:grpSpPr>
        <p:sp>
          <p:nvSpPr>
            <p:cNvPr id="54" name="Rechteck 53"/>
            <p:cNvSpPr/>
            <p:nvPr/>
          </p:nvSpPr>
          <p:spPr>
            <a:xfrm>
              <a:off x="7386077" y="4483196"/>
              <a:ext cx="1650419" cy="521659"/>
            </a:xfrm>
            <a:prstGeom prst="rect">
              <a:avLst/>
            </a:prstGeom>
            <a:solidFill>
              <a:srgbClr val="2E8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Snowmelt drought</a:t>
              </a:r>
              <a:endParaRPr lang="en-US" dirty="0">
                <a:solidFill>
                  <a:schemeClr val="tx1"/>
                </a:solidFill>
              </a:endParaRPr>
            </a:p>
          </p:txBody>
        </p:sp>
        <p:cxnSp>
          <p:nvCxnSpPr>
            <p:cNvPr id="74" name="Gerader Verbinder 73"/>
            <p:cNvCxnSpPr/>
            <p:nvPr/>
          </p:nvCxnSpPr>
          <p:spPr>
            <a:xfrm flipH="1" flipV="1">
              <a:off x="8456632" y="2956658"/>
              <a:ext cx="286227" cy="152653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8" name="Textfeld 97"/>
            <p:cNvSpPr txBox="1"/>
            <p:nvPr/>
          </p:nvSpPr>
          <p:spPr>
            <a:xfrm>
              <a:off x="8557270" y="3498562"/>
              <a:ext cx="1055290" cy="369332"/>
            </a:xfrm>
            <a:prstGeom prst="rect">
              <a:avLst/>
            </a:prstGeom>
            <a:noFill/>
          </p:spPr>
          <p:txBody>
            <a:bodyPr wrap="square" rtlCol="0">
              <a:spAutoFit/>
            </a:bodyPr>
            <a:lstStyle/>
            <a:p>
              <a:r>
                <a:rPr lang="en-US" dirty="0" smtClean="0"/>
                <a:t>Yes</a:t>
              </a:r>
              <a:endParaRPr lang="en-US" dirty="0"/>
            </a:p>
          </p:txBody>
        </p:sp>
      </p:grpSp>
      <p:grpSp>
        <p:nvGrpSpPr>
          <p:cNvPr id="29" name="Gruppieren 28"/>
          <p:cNvGrpSpPr/>
          <p:nvPr/>
        </p:nvGrpSpPr>
        <p:grpSpPr>
          <a:xfrm>
            <a:off x="4937644" y="2853569"/>
            <a:ext cx="2060619" cy="807641"/>
            <a:chOff x="4937644" y="2853569"/>
            <a:chExt cx="2060619" cy="807641"/>
          </a:xfrm>
        </p:grpSpPr>
        <p:cxnSp>
          <p:nvCxnSpPr>
            <p:cNvPr id="42" name="Gerader Verbinder 41"/>
            <p:cNvCxnSpPr/>
            <p:nvPr/>
          </p:nvCxnSpPr>
          <p:spPr>
            <a:xfrm flipH="1" flipV="1">
              <a:off x="5553892" y="2943351"/>
              <a:ext cx="386260" cy="175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4" name="Textfeld 93"/>
            <p:cNvSpPr txBox="1"/>
            <p:nvPr/>
          </p:nvSpPr>
          <p:spPr>
            <a:xfrm>
              <a:off x="5925376" y="2853569"/>
              <a:ext cx="1055290" cy="369332"/>
            </a:xfrm>
            <a:prstGeom prst="rect">
              <a:avLst/>
            </a:prstGeom>
            <a:noFill/>
          </p:spPr>
          <p:txBody>
            <a:bodyPr wrap="square" rtlCol="0">
              <a:spAutoFit/>
            </a:bodyPr>
            <a:lstStyle/>
            <a:p>
              <a:r>
                <a:rPr lang="en-US" dirty="0" smtClean="0"/>
                <a:t>No</a:t>
              </a:r>
              <a:endParaRPr lang="en-US" dirty="0"/>
            </a:p>
          </p:txBody>
        </p:sp>
        <p:sp>
          <p:nvSpPr>
            <p:cNvPr id="23" name="Rechteck 22"/>
            <p:cNvSpPr/>
            <p:nvPr/>
          </p:nvSpPr>
          <p:spPr>
            <a:xfrm>
              <a:off x="4937644" y="3134988"/>
              <a:ext cx="2060619" cy="526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SWE availability but melted</a:t>
              </a:r>
              <a:endParaRPr lang="en-US" dirty="0">
                <a:solidFill>
                  <a:schemeClr val="tx1"/>
                </a:solidFill>
              </a:endParaRPr>
            </a:p>
          </p:txBody>
        </p:sp>
      </p:grpSp>
      <p:grpSp>
        <p:nvGrpSpPr>
          <p:cNvPr id="31" name="Gruppieren 30"/>
          <p:cNvGrpSpPr/>
          <p:nvPr/>
        </p:nvGrpSpPr>
        <p:grpSpPr>
          <a:xfrm>
            <a:off x="4211960" y="3565349"/>
            <a:ext cx="1737174" cy="882549"/>
            <a:chOff x="4211960" y="3565349"/>
            <a:chExt cx="1737174" cy="882549"/>
          </a:xfrm>
        </p:grpSpPr>
        <p:sp>
          <p:nvSpPr>
            <p:cNvPr id="51" name="Rechteck 50"/>
            <p:cNvSpPr/>
            <p:nvPr/>
          </p:nvSpPr>
          <p:spPr>
            <a:xfrm>
              <a:off x="4211960" y="3926239"/>
              <a:ext cx="1650419" cy="521659"/>
            </a:xfrm>
            <a:prstGeom prst="rect">
              <a:avLst/>
            </a:prstGeom>
            <a:solidFill>
              <a:srgbClr val="FFDE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Warm snow season drought</a:t>
              </a:r>
              <a:endParaRPr lang="en-US" dirty="0">
                <a:solidFill>
                  <a:schemeClr val="tx1"/>
                </a:solidFill>
              </a:endParaRPr>
            </a:p>
          </p:txBody>
        </p:sp>
        <p:cxnSp>
          <p:nvCxnSpPr>
            <p:cNvPr id="69" name="Gerader Verbinder 68"/>
            <p:cNvCxnSpPr>
              <a:endCxn id="51" idx="0"/>
            </p:cNvCxnSpPr>
            <p:nvPr/>
          </p:nvCxnSpPr>
          <p:spPr>
            <a:xfrm flipH="1">
              <a:off x="5037170" y="3649338"/>
              <a:ext cx="911964" cy="27690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Textfeld 95"/>
            <p:cNvSpPr txBox="1"/>
            <p:nvPr/>
          </p:nvSpPr>
          <p:spPr>
            <a:xfrm>
              <a:off x="4859657" y="3565349"/>
              <a:ext cx="615577" cy="369332"/>
            </a:xfrm>
            <a:prstGeom prst="rect">
              <a:avLst/>
            </a:prstGeom>
            <a:noFill/>
          </p:spPr>
          <p:txBody>
            <a:bodyPr wrap="square" rtlCol="0">
              <a:spAutoFit/>
            </a:bodyPr>
            <a:lstStyle/>
            <a:p>
              <a:r>
                <a:rPr lang="en-US" dirty="0" smtClean="0"/>
                <a:t>Yes</a:t>
              </a:r>
              <a:endParaRPr lang="en-US" dirty="0"/>
            </a:p>
          </p:txBody>
        </p:sp>
      </p:grpSp>
      <p:grpSp>
        <p:nvGrpSpPr>
          <p:cNvPr id="1051" name="Gruppieren 1050"/>
          <p:cNvGrpSpPr/>
          <p:nvPr/>
        </p:nvGrpSpPr>
        <p:grpSpPr>
          <a:xfrm>
            <a:off x="5553890" y="801851"/>
            <a:ext cx="2546502" cy="1178849"/>
            <a:chOff x="5553890" y="801851"/>
            <a:chExt cx="2546502" cy="1178849"/>
          </a:xfrm>
        </p:grpSpPr>
        <p:sp>
          <p:nvSpPr>
            <p:cNvPr id="18" name="Rechteck 17"/>
            <p:cNvSpPr/>
            <p:nvPr/>
          </p:nvSpPr>
          <p:spPr>
            <a:xfrm>
              <a:off x="5940152" y="1459041"/>
              <a:ext cx="2160240"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Streamflow deficit in snow-season</a:t>
              </a:r>
              <a:endParaRPr lang="en-US" dirty="0">
                <a:solidFill>
                  <a:schemeClr val="tx1"/>
                </a:solidFill>
              </a:endParaRPr>
            </a:p>
          </p:txBody>
        </p:sp>
        <p:cxnSp>
          <p:nvCxnSpPr>
            <p:cNvPr id="33" name="Gerader Verbinder 32"/>
            <p:cNvCxnSpPr>
              <a:stCxn id="18" idx="0"/>
            </p:cNvCxnSpPr>
            <p:nvPr/>
          </p:nvCxnSpPr>
          <p:spPr>
            <a:xfrm flipH="1" flipV="1">
              <a:off x="5553890" y="918875"/>
              <a:ext cx="1466382" cy="54016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6042326" y="801851"/>
              <a:ext cx="1055290" cy="369332"/>
            </a:xfrm>
            <a:prstGeom prst="rect">
              <a:avLst/>
            </a:prstGeom>
            <a:noFill/>
          </p:spPr>
          <p:txBody>
            <a:bodyPr wrap="square" rtlCol="0">
              <a:spAutoFit/>
            </a:bodyPr>
            <a:lstStyle/>
            <a:p>
              <a:r>
                <a:rPr lang="en-US" dirty="0" smtClean="0"/>
                <a:t>No</a:t>
              </a:r>
              <a:endParaRPr lang="en-US" dirty="0"/>
            </a:p>
          </p:txBody>
        </p:sp>
      </p:grpSp>
      <p:grpSp>
        <p:nvGrpSpPr>
          <p:cNvPr id="32" name="Gruppieren 31"/>
          <p:cNvGrpSpPr/>
          <p:nvPr/>
        </p:nvGrpSpPr>
        <p:grpSpPr>
          <a:xfrm>
            <a:off x="6892339" y="1990454"/>
            <a:ext cx="2060619" cy="958554"/>
            <a:chOff x="6892339" y="1990454"/>
            <a:chExt cx="2060619" cy="958554"/>
          </a:xfrm>
        </p:grpSpPr>
        <p:sp>
          <p:nvSpPr>
            <p:cNvPr id="22" name="Rechteck 21"/>
            <p:cNvSpPr/>
            <p:nvPr/>
          </p:nvSpPr>
          <p:spPr>
            <a:xfrm>
              <a:off x="6892339" y="2427349"/>
              <a:ext cx="2060619"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SWE available for melt</a:t>
              </a:r>
              <a:endParaRPr lang="en-US" dirty="0">
                <a:solidFill>
                  <a:schemeClr val="tx1"/>
                </a:solidFill>
              </a:endParaRPr>
            </a:p>
          </p:txBody>
        </p:sp>
        <p:cxnSp>
          <p:nvCxnSpPr>
            <p:cNvPr id="39" name="Gerader Verbinder 38"/>
            <p:cNvCxnSpPr>
              <a:stCxn id="22" idx="0"/>
            </p:cNvCxnSpPr>
            <p:nvPr/>
          </p:nvCxnSpPr>
          <p:spPr>
            <a:xfrm flipH="1" flipV="1">
              <a:off x="6955602" y="2001129"/>
              <a:ext cx="967047" cy="42622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feld 90"/>
            <p:cNvSpPr txBox="1"/>
            <p:nvPr/>
          </p:nvSpPr>
          <p:spPr>
            <a:xfrm>
              <a:off x="7562583" y="1990454"/>
              <a:ext cx="1055290" cy="369332"/>
            </a:xfrm>
            <a:prstGeom prst="rect">
              <a:avLst/>
            </a:prstGeom>
            <a:noFill/>
          </p:spPr>
          <p:txBody>
            <a:bodyPr wrap="square" rtlCol="0">
              <a:spAutoFit/>
            </a:bodyPr>
            <a:lstStyle/>
            <a:p>
              <a:r>
                <a:rPr lang="en-US" dirty="0" smtClean="0"/>
                <a:t>No</a:t>
              </a:r>
              <a:endParaRPr lang="en-US" dirty="0"/>
            </a:p>
          </p:txBody>
        </p:sp>
      </p:grpSp>
      <p:grpSp>
        <p:nvGrpSpPr>
          <p:cNvPr id="26" name="Gruppieren 25"/>
          <p:cNvGrpSpPr/>
          <p:nvPr/>
        </p:nvGrpSpPr>
        <p:grpSpPr>
          <a:xfrm>
            <a:off x="4599613" y="1986803"/>
            <a:ext cx="2365899" cy="962205"/>
            <a:chOff x="4599613" y="1986803"/>
            <a:chExt cx="2365899" cy="962205"/>
          </a:xfrm>
        </p:grpSpPr>
        <p:cxnSp>
          <p:nvCxnSpPr>
            <p:cNvPr id="35" name="Gerader Verbinder 34"/>
            <p:cNvCxnSpPr>
              <a:endCxn id="21" idx="0"/>
            </p:cNvCxnSpPr>
            <p:nvPr/>
          </p:nvCxnSpPr>
          <p:spPr>
            <a:xfrm flipH="1">
              <a:off x="5629923" y="1988925"/>
              <a:ext cx="1335589" cy="43842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599613" y="2427349"/>
              <a:ext cx="2060619" cy="52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Snow accumulation possible</a:t>
              </a:r>
              <a:endParaRPr lang="en-US" dirty="0">
                <a:solidFill>
                  <a:schemeClr val="tx1"/>
                </a:solidFill>
              </a:endParaRPr>
            </a:p>
          </p:txBody>
        </p:sp>
        <p:sp>
          <p:nvSpPr>
            <p:cNvPr id="99" name="Textfeld 98"/>
            <p:cNvSpPr txBox="1"/>
            <p:nvPr/>
          </p:nvSpPr>
          <p:spPr>
            <a:xfrm>
              <a:off x="5601776" y="1986803"/>
              <a:ext cx="658601" cy="369332"/>
            </a:xfrm>
            <a:prstGeom prst="rect">
              <a:avLst/>
            </a:prstGeom>
            <a:noFill/>
          </p:spPr>
          <p:txBody>
            <a:bodyPr wrap="square" rtlCol="0">
              <a:spAutoFit/>
            </a:bodyPr>
            <a:lstStyle/>
            <a:p>
              <a:r>
                <a:rPr lang="en-US" dirty="0" smtClean="0"/>
                <a:t>Yes</a:t>
              </a:r>
              <a:endParaRPr lang="en-US" dirty="0"/>
            </a:p>
          </p:txBody>
        </p:sp>
      </p:grpSp>
      <p:grpSp>
        <p:nvGrpSpPr>
          <p:cNvPr id="1028" name="Group 4"/>
          <p:cNvGrpSpPr>
            <a:grpSpLocks noChangeAspect="1"/>
          </p:cNvGrpSpPr>
          <p:nvPr/>
        </p:nvGrpSpPr>
        <p:grpSpPr bwMode="auto">
          <a:xfrm>
            <a:off x="-96838" y="411163"/>
            <a:ext cx="9144001" cy="3603625"/>
            <a:chOff x="-61" y="259"/>
            <a:chExt cx="5760" cy="2270"/>
          </a:xfrm>
        </p:grpSpPr>
      </p:grpSp>
      <p:grpSp>
        <p:nvGrpSpPr>
          <p:cNvPr id="38" name="Gruppieren 37"/>
          <p:cNvGrpSpPr/>
          <p:nvPr/>
        </p:nvGrpSpPr>
        <p:grpSpPr>
          <a:xfrm>
            <a:off x="5292080" y="3652005"/>
            <a:ext cx="2399944" cy="1361365"/>
            <a:chOff x="5292080" y="3652005"/>
            <a:chExt cx="2399944" cy="1361365"/>
          </a:xfrm>
        </p:grpSpPr>
        <p:cxnSp>
          <p:nvCxnSpPr>
            <p:cNvPr id="78" name="Gerader Verbinder 77"/>
            <p:cNvCxnSpPr>
              <a:stCxn id="52" idx="0"/>
            </p:cNvCxnSpPr>
            <p:nvPr/>
          </p:nvCxnSpPr>
          <p:spPr>
            <a:xfrm flipV="1">
              <a:off x="6117290" y="3663332"/>
              <a:ext cx="1574734" cy="82837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feld 92"/>
            <p:cNvSpPr txBox="1"/>
            <p:nvPr/>
          </p:nvSpPr>
          <p:spPr>
            <a:xfrm>
              <a:off x="6396597" y="3875683"/>
              <a:ext cx="1055290" cy="369332"/>
            </a:xfrm>
            <a:prstGeom prst="rect">
              <a:avLst/>
            </a:prstGeom>
            <a:noFill/>
          </p:spPr>
          <p:txBody>
            <a:bodyPr wrap="square" rtlCol="0">
              <a:spAutoFit/>
            </a:bodyPr>
            <a:lstStyle/>
            <a:p>
              <a:r>
                <a:rPr lang="en-US" dirty="0" smtClean="0"/>
                <a:t>No</a:t>
              </a:r>
              <a:endParaRPr lang="en-US" dirty="0"/>
            </a:p>
          </p:txBody>
        </p:sp>
        <p:sp>
          <p:nvSpPr>
            <p:cNvPr id="52" name="Rechteck 51"/>
            <p:cNvSpPr/>
            <p:nvPr/>
          </p:nvSpPr>
          <p:spPr>
            <a:xfrm>
              <a:off x="5292080" y="4491711"/>
              <a:ext cx="1650419" cy="521659"/>
            </a:xfrm>
            <a:prstGeom prst="rect">
              <a:avLst/>
            </a:prstGeom>
            <a:solidFill>
              <a:srgbClr val="8B65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Composite</a:t>
              </a:r>
              <a:endParaRPr lang="en-US" dirty="0">
                <a:solidFill>
                  <a:schemeClr val="tx1"/>
                </a:solidFill>
              </a:endParaRPr>
            </a:p>
          </p:txBody>
        </p:sp>
        <p:cxnSp>
          <p:nvCxnSpPr>
            <p:cNvPr id="71" name="Gerader Verbinder 70"/>
            <p:cNvCxnSpPr>
              <a:stCxn id="52" idx="0"/>
            </p:cNvCxnSpPr>
            <p:nvPr/>
          </p:nvCxnSpPr>
          <p:spPr>
            <a:xfrm flipH="1" flipV="1">
              <a:off x="5941523" y="3652005"/>
              <a:ext cx="175767" cy="83970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6003153" y="3801665"/>
              <a:ext cx="470377" cy="369332"/>
            </a:xfrm>
            <a:prstGeom prst="rect">
              <a:avLst/>
            </a:prstGeom>
            <a:noFill/>
          </p:spPr>
          <p:txBody>
            <a:bodyPr wrap="square" rtlCol="0">
              <a:spAutoFit/>
            </a:bodyPr>
            <a:lstStyle/>
            <a:p>
              <a:r>
                <a:rPr lang="en-US" dirty="0" smtClean="0"/>
                <a:t>No</a:t>
              </a:r>
              <a:endParaRPr lang="en-US" dirty="0"/>
            </a:p>
          </p:txBody>
        </p:sp>
      </p:grpSp>
    </p:spTree>
    <p:extLst>
      <p:ext uri="{BB962C8B-B14F-4D97-AF65-F5344CB8AC3E}">
        <p14:creationId xmlns:p14="http://schemas.microsoft.com/office/powerpoint/2010/main" val="3573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Drought types</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6</a:t>
            </a:fld>
            <a:endParaRPr lang="de-CH"/>
          </a:p>
        </p:txBody>
      </p:sp>
      <p:pic>
        <p:nvPicPr>
          <p:cNvPr id="6" name="Grafik 5"/>
          <p:cNvPicPr>
            <a:picLocks noChangeAspect="1"/>
          </p:cNvPicPr>
          <p:nvPr/>
        </p:nvPicPr>
        <p:blipFill>
          <a:blip r:embed="rId2"/>
          <a:stretch>
            <a:fillRect/>
          </a:stretch>
        </p:blipFill>
        <p:spPr>
          <a:xfrm>
            <a:off x="395536" y="607952"/>
            <a:ext cx="5950422" cy="4174521"/>
          </a:xfrm>
          <a:prstGeom prst="rect">
            <a:avLst/>
          </a:prstGeom>
        </p:spPr>
      </p:pic>
      <p:sp>
        <p:nvSpPr>
          <p:cNvPr id="7" name="Textfeld 6"/>
          <p:cNvSpPr txBox="1"/>
          <p:nvPr/>
        </p:nvSpPr>
        <p:spPr>
          <a:xfrm>
            <a:off x="148012" y="4726707"/>
            <a:ext cx="1728192" cy="369332"/>
          </a:xfrm>
          <a:prstGeom prst="rect">
            <a:avLst/>
          </a:prstGeom>
          <a:noFill/>
        </p:spPr>
        <p:txBody>
          <a:bodyPr wrap="square" rtlCol="0">
            <a:spAutoFit/>
          </a:bodyPr>
          <a:lstStyle/>
          <a:p>
            <a:r>
              <a:rPr lang="en-US" i="1" dirty="0" err="1" smtClean="0"/>
              <a:t>Töss</a:t>
            </a:r>
            <a:r>
              <a:rPr lang="en-US" i="1" dirty="0" smtClean="0"/>
              <a:t> catchment</a:t>
            </a:r>
            <a:endParaRPr lang="en-US" i="1" dirty="0"/>
          </a:p>
        </p:txBody>
      </p:sp>
      <p:pic>
        <p:nvPicPr>
          <p:cNvPr id="8" name="Grafik 7"/>
          <p:cNvPicPr>
            <a:picLocks noChangeAspect="1"/>
          </p:cNvPicPr>
          <p:nvPr/>
        </p:nvPicPr>
        <p:blipFill rotWithShape="1">
          <a:blip r:embed="rId3"/>
          <a:srcRect t="1135"/>
          <a:stretch/>
        </p:blipFill>
        <p:spPr>
          <a:xfrm>
            <a:off x="6540493" y="555526"/>
            <a:ext cx="1916963" cy="4329346"/>
          </a:xfrm>
          <a:prstGeom prst="rect">
            <a:avLst/>
          </a:prstGeom>
        </p:spPr>
      </p:pic>
    </p:spTree>
    <p:extLst>
      <p:ext uri="{BB962C8B-B14F-4D97-AF65-F5344CB8AC3E}">
        <p14:creationId xmlns:p14="http://schemas.microsoft.com/office/powerpoint/2010/main" val="387108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107505" y="728939"/>
            <a:ext cx="2952328" cy="3210964"/>
            <a:chOff x="107505" y="728939"/>
            <a:chExt cx="2952328" cy="3210964"/>
          </a:xfrm>
        </p:grpSpPr>
        <p:pic>
          <p:nvPicPr>
            <p:cNvPr id="5" name="Grafik 4"/>
            <p:cNvPicPr>
              <a:picLocks noChangeAspect="1"/>
            </p:cNvPicPr>
            <p:nvPr/>
          </p:nvPicPr>
          <p:blipFill rotWithShape="1">
            <a:blip r:embed="rId3"/>
            <a:srcRect r="67303" b="23227"/>
            <a:stretch/>
          </p:blipFill>
          <p:spPr>
            <a:xfrm>
              <a:off x="107505" y="728939"/>
              <a:ext cx="2952328" cy="3210964"/>
            </a:xfrm>
            <a:prstGeom prst="rect">
              <a:avLst/>
            </a:prstGeom>
          </p:spPr>
        </p:pic>
        <p:sp>
          <p:nvSpPr>
            <p:cNvPr id="11" name="Rechteck 10"/>
            <p:cNvSpPr/>
            <p:nvPr/>
          </p:nvSpPr>
          <p:spPr>
            <a:xfrm>
              <a:off x="755576" y="1022559"/>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smtClean="0"/>
              <a:t>Drought types vary in severity</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7</a:t>
            </a:fld>
            <a:endParaRPr lang="de-CH"/>
          </a:p>
        </p:txBody>
      </p:sp>
      <p:sp>
        <p:nvSpPr>
          <p:cNvPr id="6" name="Textfeld 5"/>
          <p:cNvSpPr txBox="1"/>
          <p:nvPr/>
        </p:nvSpPr>
        <p:spPr>
          <a:xfrm>
            <a:off x="639781" y="620329"/>
            <a:ext cx="1296144" cy="369332"/>
          </a:xfrm>
          <a:prstGeom prst="rect">
            <a:avLst/>
          </a:prstGeom>
          <a:noFill/>
        </p:spPr>
        <p:txBody>
          <a:bodyPr wrap="square" rtlCol="0">
            <a:spAutoFit/>
          </a:bodyPr>
          <a:lstStyle/>
          <a:p>
            <a:r>
              <a:rPr lang="en-US" b="1" dirty="0" smtClean="0"/>
              <a:t>Duration</a:t>
            </a:r>
            <a:endParaRPr lang="en-US" b="1" dirty="0"/>
          </a:p>
        </p:txBody>
      </p:sp>
      <p:grpSp>
        <p:nvGrpSpPr>
          <p:cNvPr id="18" name="Gruppieren 17"/>
          <p:cNvGrpSpPr/>
          <p:nvPr/>
        </p:nvGrpSpPr>
        <p:grpSpPr>
          <a:xfrm>
            <a:off x="3055241" y="618242"/>
            <a:ext cx="2880321" cy="3321661"/>
            <a:chOff x="3055241" y="618242"/>
            <a:chExt cx="2880321" cy="3321661"/>
          </a:xfrm>
        </p:grpSpPr>
        <p:grpSp>
          <p:nvGrpSpPr>
            <p:cNvPr id="16" name="Gruppieren 15"/>
            <p:cNvGrpSpPr/>
            <p:nvPr/>
          </p:nvGrpSpPr>
          <p:grpSpPr>
            <a:xfrm>
              <a:off x="3055241" y="728939"/>
              <a:ext cx="2880321" cy="3210964"/>
              <a:chOff x="3055241" y="679469"/>
              <a:chExt cx="2880321" cy="3210964"/>
            </a:xfrm>
          </p:grpSpPr>
          <p:pic>
            <p:nvPicPr>
              <p:cNvPr id="13" name="Grafik 12"/>
              <p:cNvPicPr>
                <a:picLocks noChangeAspect="1"/>
              </p:cNvPicPr>
              <p:nvPr/>
            </p:nvPicPr>
            <p:blipFill rotWithShape="1">
              <a:blip r:embed="rId3"/>
              <a:srcRect l="32604" r="35497" b="23227"/>
              <a:stretch/>
            </p:blipFill>
            <p:spPr>
              <a:xfrm>
                <a:off x="3055241" y="679469"/>
                <a:ext cx="2880321" cy="3210964"/>
              </a:xfrm>
              <a:prstGeom prst="rect">
                <a:avLst/>
              </a:prstGeom>
            </p:spPr>
          </p:pic>
          <p:sp>
            <p:nvSpPr>
              <p:cNvPr id="10" name="Rechteck 9"/>
              <p:cNvSpPr/>
              <p:nvPr/>
            </p:nvSpPr>
            <p:spPr>
              <a:xfrm>
                <a:off x="3635896" y="987574"/>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feld 6"/>
            <p:cNvSpPr txBox="1"/>
            <p:nvPr/>
          </p:nvSpPr>
          <p:spPr>
            <a:xfrm>
              <a:off x="3491880" y="618242"/>
              <a:ext cx="1296144" cy="369332"/>
            </a:xfrm>
            <a:prstGeom prst="rect">
              <a:avLst/>
            </a:prstGeom>
            <a:noFill/>
          </p:spPr>
          <p:txBody>
            <a:bodyPr wrap="square" rtlCol="0">
              <a:spAutoFit/>
            </a:bodyPr>
            <a:lstStyle/>
            <a:p>
              <a:r>
                <a:rPr lang="en-US" b="1" dirty="0" smtClean="0"/>
                <a:t>Deficit</a:t>
              </a:r>
              <a:endParaRPr lang="en-US" b="1" dirty="0"/>
            </a:p>
          </p:txBody>
        </p:sp>
      </p:grpSp>
      <p:grpSp>
        <p:nvGrpSpPr>
          <p:cNvPr id="19" name="Gruppieren 18"/>
          <p:cNvGrpSpPr/>
          <p:nvPr/>
        </p:nvGrpSpPr>
        <p:grpSpPr>
          <a:xfrm>
            <a:off x="6002437" y="618242"/>
            <a:ext cx="3141563" cy="3321661"/>
            <a:chOff x="6002437" y="618242"/>
            <a:chExt cx="3141563" cy="3321661"/>
          </a:xfrm>
        </p:grpSpPr>
        <p:grpSp>
          <p:nvGrpSpPr>
            <p:cNvPr id="17" name="Gruppieren 16"/>
            <p:cNvGrpSpPr/>
            <p:nvPr/>
          </p:nvGrpSpPr>
          <p:grpSpPr>
            <a:xfrm>
              <a:off x="6002437" y="728939"/>
              <a:ext cx="3141563" cy="3210964"/>
              <a:chOff x="6002437" y="728939"/>
              <a:chExt cx="3141563" cy="3210964"/>
            </a:xfrm>
          </p:grpSpPr>
          <p:pic>
            <p:nvPicPr>
              <p:cNvPr id="14" name="Grafik 13"/>
              <p:cNvPicPr>
                <a:picLocks noChangeAspect="1"/>
              </p:cNvPicPr>
              <p:nvPr/>
            </p:nvPicPr>
            <p:blipFill rotWithShape="1">
              <a:blip r:embed="rId3"/>
              <a:srcRect l="65208" b="23227"/>
              <a:stretch/>
            </p:blipFill>
            <p:spPr>
              <a:xfrm>
                <a:off x="6002437" y="728939"/>
                <a:ext cx="3141563" cy="3210964"/>
              </a:xfrm>
              <a:prstGeom prst="rect">
                <a:avLst/>
              </a:prstGeom>
            </p:spPr>
          </p:pic>
          <p:sp>
            <p:nvSpPr>
              <p:cNvPr id="9" name="Rechteck 8"/>
              <p:cNvSpPr/>
              <p:nvPr/>
            </p:nvSpPr>
            <p:spPr>
              <a:xfrm>
                <a:off x="6516216" y="1027420"/>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feld 7"/>
            <p:cNvSpPr txBox="1"/>
            <p:nvPr/>
          </p:nvSpPr>
          <p:spPr>
            <a:xfrm>
              <a:off x="6372200" y="618242"/>
              <a:ext cx="1728192" cy="369332"/>
            </a:xfrm>
            <a:prstGeom prst="rect">
              <a:avLst/>
            </a:prstGeom>
            <a:noFill/>
          </p:spPr>
          <p:txBody>
            <a:bodyPr wrap="square" rtlCol="0">
              <a:spAutoFit/>
            </a:bodyPr>
            <a:lstStyle/>
            <a:p>
              <a:r>
                <a:rPr lang="en-US" b="1" dirty="0" smtClean="0"/>
                <a:t>Minimum flow</a:t>
              </a:r>
              <a:endParaRPr lang="en-US" b="1" dirty="0"/>
            </a:p>
          </p:txBody>
        </p:sp>
      </p:grpSp>
      <p:pic>
        <p:nvPicPr>
          <p:cNvPr id="4" name="Grafik 3"/>
          <p:cNvPicPr>
            <a:picLocks noChangeAspect="1"/>
          </p:cNvPicPr>
          <p:nvPr/>
        </p:nvPicPr>
        <p:blipFill>
          <a:blip r:embed="rId4"/>
          <a:stretch>
            <a:fillRect/>
          </a:stretch>
        </p:blipFill>
        <p:spPr>
          <a:xfrm>
            <a:off x="642704" y="3991506"/>
            <a:ext cx="4822447" cy="1057027"/>
          </a:xfrm>
          <a:prstGeom prst="rect">
            <a:avLst/>
          </a:prstGeom>
        </p:spPr>
      </p:pic>
    </p:spTree>
    <p:extLst>
      <p:ext uri="{BB962C8B-B14F-4D97-AF65-F5344CB8AC3E}">
        <p14:creationId xmlns:p14="http://schemas.microsoft.com/office/powerpoint/2010/main" val="193356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Dominant drought type</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8</a:t>
            </a:fld>
            <a:endParaRPr lang="de-CH"/>
          </a:p>
        </p:txBody>
      </p:sp>
      <p:pic>
        <p:nvPicPr>
          <p:cNvPr id="4" name="Grafik 3"/>
          <p:cNvPicPr>
            <a:picLocks noChangeAspect="1"/>
          </p:cNvPicPr>
          <p:nvPr/>
        </p:nvPicPr>
        <p:blipFill>
          <a:blip r:embed="rId3"/>
          <a:stretch>
            <a:fillRect/>
          </a:stretch>
        </p:blipFill>
        <p:spPr>
          <a:xfrm>
            <a:off x="5220073" y="627535"/>
            <a:ext cx="2653982" cy="2520280"/>
          </a:xfrm>
          <a:prstGeom prst="rect">
            <a:avLst/>
          </a:prstGeom>
        </p:spPr>
      </p:pic>
      <p:grpSp>
        <p:nvGrpSpPr>
          <p:cNvPr id="9" name="Gruppieren 8"/>
          <p:cNvGrpSpPr/>
          <p:nvPr/>
        </p:nvGrpSpPr>
        <p:grpSpPr>
          <a:xfrm>
            <a:off x="107504" y="552130"/>
            <a:ext cx="4968675" cy="4591369"/>
            <a:chOff x="107504" y="552130"/>
            <a:chExt cx="4968675" cy="4591369"/>
          </a:xfrm>
        </p:grpSpPr>
        <p:pic>
          <p:nvPicPr>
            <p:cNvPr id="5" name="Grafik 4"/>
            <p:cNvPicPr>
              <a:picLocks noChangeAspect="1"/>
            </p:cNvPicPr>
            <p:nvPr/>
          </p:nvPicPr>
          <p:blipFill>
            <a:blip r:embed="rId4"/>
            <a:stretch>
              <a:fillRect/>
            </a:stretch>
          </p:blipFill>
          <p:spPr>
            <a:xfrm>
              <a:off x="107504" y="552130"/>
              <a:ext cx="4968675" cy="4591369"/>
            </a:xfrm>
            <a:prstGeom prst="rect">
              <a:avLst/>
            </a:prstGeom>
          </p:spPr>
        </p:pic>
        <p:sp>
          <p:nvSpPr>
            <p:cNvPr id="8" name="Rechteck 7"/>
            <p:cNvSpPr/>
            <p:nvPr/>
          </p:nvSpPr>
          <p:spPr>
            <a:xfrm>
              <a:off x="323528" y="3579862"/>
              <a:ext cx="1368152"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599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a:grpSpLocks noChangeAspect="1"/>
          </p:cNvGrpSpPr>
          <p:nvPr/>
        </p:nvGrpSpPr>
        <p:grpSpPr>
          <a:xfrm>
            <a:off x="-252537" y="563224"/>
            <a:ext cx="4263403" cy="3565756"/>
            <a:chOff x="-132232" y="968146"/>
            <a:chExt cx="3960440" cy="3312368"/>
          </a:xfrm>
        </p:grpSpPr>
        <p:pic>
          <p:nvPicPr>
            <p:cNvPr id="5" name="Grafik 4"/>
            <p:cNvPicPr>
              <a:picLocks noChangeAspect="1"/>
            </p:cNvPicPr>
            <p:nvPr/>
          </p:nvPicPr>
          <p:blipFill rotWithShape="1">
            <a:blip r:embed="rId3"/>
            <a:srcRect r="47378" b="55866"/>
            <a:stretch/>
          </p:blipFill>
          <p:spPr>
            <a:xfrm>
              <a:off x="-132232" y="968146"/>
              <a:ext cx="3960440" cy="3312368"/>
            </a:xfrm>
            <a:prstGeom prst="rect">
              <a:avLst/>
            </a:prstGeom>
          </p:spPr>
        </p:pic>
        <p:sp>
          <p:nvSpPr>
            <p:cNvPr id="12" name="Rechteck 11"/>
            <p:cNvSpPr/>
            <p:nvPr/>
          </p:nvSpPr>
          <p:spPr>
            <a:xfrm>
              <a:off x="-15671" y="991765"/>
              <a:ext cx="1306890" cy="26193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uppieren 13"/>
          <p:cNvGrpSpPr>
            <a:grpSpLocks noChangeAspect="1"/>
          </p:cNvGrpSpPr>
          <p:nvPr/>
        </p:nvGrpSpPr>
        <p:grpSpPr>
          <a:xfrm>
            <a:off x="4186649" y="483518"/>
            <a:ext cx="3625711" cy="3531162"/>
            <a:chOff x="3756529" y="931673"/>
            <a:chExt cx="3335751" cy="3248763"/>
          </a:xfrm>
        </p:grpSpPr>
        <p:pic>
          <p:nvPicPr>
            <p:cNvPr id="9" name="Grafik 8"/>
            <p:cNvPicPr>
              <a:picLocks noChangeAspect="1"/>
            </p:cNvPicPr>
            <p:nvPr/>
          </p:nvPicPr>
          <p:blipFill rotWithShape="1">
            <a:blip r:embed="rId3"/>
            <a:srcRect l="6698" t="43864" r="48980" b="12850"/>
            <a:stretch/>
          </p:blipFill>
          <p:spPr>
            <a:xfrm>
              <a:off x="3756529" y="931673"/>
              <a:ext cx="3335751" cy="3248763"/>
            </a:xfrm>
            <a:prstGeom prst="rect">
              <a:avLst/>
            </a:prstGeom>
          </p:spPr>
        </p:pic>
        <p:sp>
          <p:nvSpPr>
            <p:cNvPr id="13" name="Rechteck 12"/>
            <p:cNvSpPr/>
            <p:nvPr/>
          </p:nvSpPr>
          <p:spPr>
            <a:xfrm>
              <a:off x="3804527" y="1072375"/>
              <a:ext cx="1306890" cy="26193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smtClean="0"/>
              <a:t>Seasonally dominant drought types</a:t>
            </a:r>
            <a:endParaRPr lang="en-US" dirty="0"/>
          </a:p>
        </p:txBody>
      </p:sp>
      <p:sp>
        <p:nvSpPr>
          <p:cNvPr id="3" name="Foliennummernplatzhalter 2"/>
          <p:cNvSpPr>
            <a:spLocks noGrp="1"/>
          </p:cNvSpPr>
          <p:nvPr>
            <p:ph type="sldNum" sz="quarter" idx="12"/>
          </p:nvPr>
        </p:nvSpPr>
        <p:spPr/>
        <p:txBody>
          <a:bodyPr/>
          <a:lstStyle/>
          <a:p>
            <a:fld id="{5E019866-DABC-4E71-988A-D3AF7767A9CB}" type="slidenum">
              <a:rPr lang="de-CH" smtClean="0"/>
              <a:pPr/>
              <a:t>9</a:t>
            </a:fld>
            <a:endParaRPr lang="de-CH"/>
          </a:p>
        </p:txBody>
      </p:sp>
      <p:sp>
        <p:nvSpPr>
          <p:cNvPr id="10" name="Textfeld 9"/>
          <p:cNvSpPr txBox="1"/>
          <p:nvPr/>
        </p:nvSpPr>
        <p:spPr>
          <a:xfrm>
            <a:off x="251520" y="762258"/>
            <a:ext cx="1296144" cy="369332"/>
          </a:xfrm>
          <a:prstGeom prst="rect">
            <a:avLst/>
          </a:prstGeom>
          <a:noFill/>
        </p:spPr>
        <p:txBody>
          <a:bodyPr wrap="square" rtlCol="0">
            <a:spAutoFit/>
          </a:bodyPr>
          <a:lstStyle/>
          <a:p>
            <a:r>
              <a:rPr lang="en-US" b="1" dirty="0"/>
              <a:t>Winter</a:t>
            </a:r>
          </a:p>
        </p:txBody>
      </p:sp>
      <p:sp>
        <p:nvSpPr>
          <p:cNvPr id="11" name="Textfeld 10"/>
          <p:cNvSpPr txBox="1"/>
          <p:nvPr/>
        </p:nvSpPr>
        <p:spPr>
          <a:xfrm>
            <a:off x="4210032" y="762258"/>
            <a:ext cx="1296144" cy="369332"/>
          </a:xfrm>
          <a:prstGeom prst="rect">
            <a:avLst/>
          </a:prstGeom>
          <a:noFill/>
        </p:spPr>
        <p:txBody>
          <a:bodyPr wrap="square" rtlCol="0">
            <a:spAutoFit/>
          </a:bodyPr>
          <a:lstStyle/>
          <a:p>
            <a:r>
              <a:rPr lang="en-US" b="1" dirty="0" smtClean="0"/>
              <a:t>Summer</a:t>
            </a:r>
            <a:endParaRPr lang="en-US" b="1" dirty="0"/>
          </a:p>
        </p:txBody>
      </p:sp>
      <p:pic>
        <p:nvPicPr>
          <p:cNvPr id="17" name="Grafik 16"/>
          <p:cNvPicPr>
            <a:picLocks noChangeAspect="1"/>
          </p:cNvPicPr>
          <p:nvPr/>
        </p:nvPicPr>
        <p:blipFill>
          <a:blip r:embed="rId4"/>
          <a:stretch>
            <a:fillRect/>
          </a:stretch>
        </p:blipFill>
        <p:spPr>
          <a:xfrm>
            <a:off x="320301" y="4035885"/>
            <a:ext cx="4719108" cy="1034376"/>
          </a:xfrm>
          <a:prstGeom prst="rect">
            <a:avLst/>
          </a:prstGeom>
        </p:spPr>
      </p:pic>
    </p:spTree>
    <p:extLst>
      <p:ext uri="{BB962C8B-B14F-4D97-AF65-F5344CB8AC3E}">
        <p14:creationId xmlns:p14="http://schemas.microsoft.com/office/powerpoint/2010/main" val="1756662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sign1WS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Design1WSL" id="{A4634F56-8538-4D2C-9236-616D86D560A6}" vid="{E65FF7CA-3CEF-4E8A-9D7B-C23F0AC672B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516</Words>
  <Application>Microsoft Office PowerPoint</Application>
  <PresentationFormat>Bildschirmpräsentation (16:9)</PresentationFormat>
  <Paragraphs>135</Paragraphs>
  <Slides>16</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16</vt:i4>
      </vt:variant>
    </vt:vector>
  </HeadingPairs>
  <TitlesOfParts>
    <vt:vector size="23" baseType="lpstr">
      <vt:lpstr>Arial</vt:lpstr>
      <vt:lpstr>Calibri</vt:lpstr>
      <vt:lpstr>Calibri Light</vt:lpstr>
      <vt:lpstr>Wingdings</vt:lpstr>
      <vt:lpstr>Wingdings 3</vt:lpstr>
      <vt:lpstr>Design1WSL</vt:lpstr>
      <vt:lpstr>2_Office Theme</vt:lpstr>
      <vt:lpstr>Causes of moderate and extreme hydrological droughts differ</vt:lpstr>
      <vt:lpstr>PowerPoint-Präsentation</vt:lpstr>
      <vt:lpstr>Dataset</vt:lpstr>
      <vt:lpstr>Drought definition</vt:lpstr>
      <vt:lpstr>Hydrological drought classification</vt:lpstr>
      <vt:lpstr>Drought types</vt:lpstr>
      <vt:lpstr>Drought types vary in severity</vt:lpstr>
      <vt:lpstr>Dominant drought type</vt:lpstr>
      <vt:lpstr>Seasonally dominant drought types</vt:lpstr>
      <vt:lpstr>Drought type frequency</vt:lpstr>
      <vt:lpstr>Process variation with event severity</vt:lpstr>
      <vt:lpstr>Dominant drought type variation with event severity</vt:lpstr>
      <vt:lpstr>Moderate vs. severe droughts</vt:lpstr>
      <vt:lpstr>Moderate vs. severe droughts</vt:lpstr>
      <vt:lpstr>PowerPoint-Präsentation</vt:lpstr>
      <vt:lpstr>PowerPoint-Präsentation</vt:lpstr>
    </vt:vector>
  </TitlesOfParts>
  <Company>WSL Birmensdorf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CH2018 Wasserspeicher</dc:title>
  <dc:creator>Manuela Brunner</dc:creator>
  <cp:lastModifiedBy>Brunner</cp:lastModifiedBy>
  <cp:revision>748</cp:revision>
  <dcterms:created xsi:type="dcterms:W3CDTF">2018-02-08T11:33:12Z</dcterms:created>
  <dcterms:modified xsi:type="dcterms:W3CDTF">2022-06-23T15:21:23Z</dcterms:modified>
</cp:coreProperties>
</file>