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413" r:id="rId2"/>
    <p:sldId id="864" r:id="rId3"/>
    <p:sldId id="865" r:id="rId4"/>
    <p:sldId id="464" r:id="rId5"/>
    <p:sldId id="449" r:id="rId6"/>
    <p:sldId id="459" r:id="rId7"/>
    <p:sldId id="861" r:id="rId8"/>
    <p:sldId id="474" r:id="rId9"/>
    <p:sldId id="859" r:id="rId10"/>
    <p:sldId id="473" r:id="rId11"/>
    <p:sldId id="425" r:id="rId12"/>
    <p:sldId id="477" r:id="rId13"/>
    <p:sldId id="856" r:id="rId14"/>
    <p:sldId id="857" r:id="rId15"/>
    <p:sldId id="858" r:id="rId16"/>
    <p:sldId id="866" r:id="rId17"/>
    <p:sldId id="476" r:id="rId18"/>
    <p:sldId id="416" r:id="rId19"/>
    <p:sldId id="418" r:id="rId20"/>
    <p:sldId id="420" r:id="rId21"/>
    <p:sldId id="467" r:id="rId22"/>
    <p:sldId id="402" r:id="rId23"/>
    <p:sldId id="427" r:id="rId24"/>
    <p:sldId id="397" r:id="rId25"/>
    <p:sldId id="428" r:id="rId26"/>
    <p:sldId id="431" r:id="rId27"/>
    <p:sldId id="394" r:id="rId28"/>
    <p:sldId id="45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ABAB"/>
    <a:srgbClr val="FFFFFF"/>
    <a:srgbClr val="FDD97F"/>
    <a:srgbClr val="EF9011"/>
    <a:srgbClr val="FCAB68"/>
    <a:srgbClr val="545454"/>
    <a:srgbClr val="D6AA9E"/>
    <a:srgbClr val="B1A995"/>
    <a:srgbClr val="FEF0CE"/>
    <a:srgbClr val="CC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 autoAdjust="0"/>
    <p:restoredTop sz="86530" autoAdjust="0"/>
  </p:normalViewPr>
  <p:slideViewPr>
    <p:cSldViewPr snapToGrid="0">
      <p:cViewPr varScale="1">
        <p:scale>
          <a:sx n="83" d="100"/>
          <a:sy n="83" d="100"/>
        </p:scale>
        <p:origin x="64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804CE-98C0-4F33-8435-2C2913468C09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70E36-96AF-47FE-91A5-7A6F34D5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331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4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0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630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998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771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506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472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426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941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7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005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401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30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581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5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959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869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28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366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130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63 to 74 km/h - strong enough to send large, loose objects (garbage cans, patio furniture) flying. Tree limbs can break, cars can veer off the road.</a:t>
            </a:r>
          </a:p>
          <a:p>
            <a:r>
              <a:rPr lang="en-US" dirty="0"/>
              <a:t>By 75 km/h, the wind is strong enough to damage structures. </a:t>
            </a:r>
          </a:p>
          <a:p>
            <a:r>
              <a:rPr lang="en-US" dirty="0"/>
              <a:t>By 90 km/h it can uproot entire trees.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30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030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70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42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884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6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70E36-96AF-47FE-91A5-7A6F34D57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1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7D77-EB6B-4760-B2F2-38DFBCE23597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4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DAB5-2B4D-4AB3-A75A-E14AA8778E11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7D41F-AB14-48B0-8A00-E8ABB2723E87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2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B533-B379-435C-A593-F0146F24342A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1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C01C-3F73-476E-8334-ED33EA248864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5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6051B-AF04-4406-BC1F-44B540228101}" type="datetime1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D48A-77F7-4A3A-AD26-63B84FA19FBC}" type="datetime1">
              <a:rPr lang="en-US" smtClean="0"/>
              <a:t>7/5/2022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6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C8BF-A761-4558-9BE0-9C3957CA16CC}" type="datetime1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1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201F-2A51-420B-9CE7-521B8BD23834}" type="datetime1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D5A7-DE33-4D52-A8C9-A846AC6A8DB0}" type="datetime1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0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E9B7-8D81-4BB8-8D1C-10D2691801D5}" type="datetime1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FCA4-A454-4BD7-8255-31347B3141B3}" type="datetime1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15369-04AC-46A4-98C8-6346FA0B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6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tiff"/><Relationship Id="rId12" Type="http://schemas.openxmlformats.org/officeDocument/2006/relationships/image" Target="../media/image7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tiff"/><Relationship Id="rId11" Type="http://schemas.openxmlformats.org/officeDocument/2006/relationships/image" Target="../media/image76.tiff"/><Relationship Id="rId5" Type="http://schemas.openxmlformats.org/officeDocument/2006/relationships/image" Target="../media/image70.tiff"/><Relationship Id="rId10" Type="http://schemas.openxmlformats.org/officeDocument/2006/relationships/image" Target="../media/image75.tiff"/><Relationship Id="rId4" Type="http://schemas.openxmlformats.org/officeDocument/2006/relationships/image" Target="../media/image69.tiff"/><Relationship Id="rId9" Type="http://schemas.openxmlformats.org/officeDocument/2006/relationships/image" Target="../media/image74.tiff"/><Relationship Id="rId14" Type="http://schemas.openxmlformats.org/officeDocument/2006/relationships/image" Target="../media/image79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ti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37BC996-DC5A-4B45-9F44-1F03E0CA9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744" y="0"/>
            <a:ext cx="7565256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0684547-B581-46AB-9C8B-5B9F94F7AF06}"/>
              </a:ext>
            </a:extLst>
          </p:cNvPr>
          <p:cNvSpPr/>
          <p:nvPr/>
        </p:nvSpPr>
        <p:spPr>
          <a:xfrm>
            <a:off x="-1" y="0"/>
            <a:ext cx="4626745" cy="4743449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7915AC0-4B7D-4C58-B8C4-13A0F64BC87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9" y="584146"/>
            <a:ext cx="2120900" cy="45593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526FA947-52D2-444F-9BCB-CE9E77D3C423}"/>
              </a:ext>
            </a:extLst>
          </p:cNvPr>
          <p:cNvSpPr/>
          <p:nvPr/>
        </p:nvSpPr>
        <p:spPr>
          <a:xfrm>
            <a:off x="917994" y="1460453"/>
            <a:ext cx="2077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ea typeface="Open Sans Extrabold" panose="020B0906030804020204" pitchFamily="34" charset="0"/>
                <a:cs typeface="Open Sans Extrabold" panose="020B0906030804020204" pitchFamily="34" charset="0"/>
              </a:rPr>
              <a:t>Jen Beverly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F85C3A-5FFE-4A98-8898-602A328AAEB8}"/>
              </a:ext>
            </a:extLst>
          </p:cNvPr>
          <p:cNvSpPr/>
          <p:nvPr/>
        </p:nvSpPr>
        <p:spPr>
          <a:xfrm>
            <a:off x="380329" y="2009772"/>
            <a:ext cx="35510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Open Sans Extrabold" panose="020B0906030804020204" pitchFamily="34" charset="0"/>
                <a:cs typeface="Open Sans Extrabold" panose="020B0906030804020204" pitchFamily="34" charset="0"/>
              </a:rPr>
              <a:t>Presented at BIRS Workshop Climate Change Scenarios and Financial Risk</a:t>
            </a:r>
          </a:p>
          <a:p>
            <a:endParaRPr lang="en-US" sz="1600" dirty="0"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en-US" sz="1600" dirty="0">
                <a:ea typeface="Open Sans Extrabold" panose="020B0906030804020204" pitchFamily="34" charset="0"/>
                <a:cs typeface="Open Sans Extrabold" panose="020B0906030804020204" pitchFamily="34" charset="0"/>
              </a:rPr>
              <a:t>July 5th, 2022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D379664-1A2C-4FFA-BA50-EA897DB9EF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5" y="1018316"/>
            <a:ext cx="2742291" cy="615392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4C8CB0D7-73E7-41E7-AFDC-0C0EB8C03D12}"/>
              </a:ext>
            </a:extLst>
          </p:cNvPr>
          <p:cNvGrpSpPr/>
          <p:nvPr/>
        </p:nvGrpSpPr>
        <p:grpSpPr>
          <a:xfrm>
            <a:off x="-714820" y="4845073"/>
            <a:ext cx="7632324" cy="1208691"/>
            <a:chOff x="1702446" y="5489657"/>
            <a:chExt cx="7632324" cy="120869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207B84A-17FB-4748-B6F8-9C5D46DC6ECC}"/>
                </a:ext>
              </a:extLst>
            </p:cNvPr>
            <p:cNvSpPr/>
            <p:nvPr/>
          </p:nvSpPr>
          <p:spPr>
            <a:xfrm>
              <a:off x="3452326" y="5591603"/>
              <a:ext cx="5882444" cy="1095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dirty="0">
                <a:solidFill>
                  <a:schemeClr val="bg2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chemeClr val="bg1"/>
                  </a:solidFill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jen.beverly@ualberta.ca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wildfireanalytics.org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@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fireanalytics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5D60C93-AB17-47F6-A855-C683F5DC1A27}"/>
                </a:ext>
              </a:extLst>
            </p:cNvPr>
            <p:cNvSpPr/>
            <p:nvPr/>
          </p:nvSpPr>
          <p:spPr>
            <a:xfrm>
              <a:off x="1702446" y="5489657"/>
              <a:ext cx="18950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Connect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dirty="0">
                <a:solidFill>
                  <a:schemeClr val="bg2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BE0E940-45D7-45A2-B950-207FA14BB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182" y="6424028"/>
              <a:ext cx="274320" cy="27432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C86D3CD-51C0-4C98-8846-9143F06E9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182" y="6108021"/>
              <a:ext cx="278390" cy="274320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268C21B-F6B9-4092-B6AB-0DE84819C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081" y="5231250"/>
            <a:ext cx="281577" cy="182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725F1B8-0DDD-47BD-9831-7EFD108FA2D3}"/>
              </a:ext>
            </a:extLst>
          </p:cNvPr>
          <p:cNvSpPr/>
          <p:nvPr/>
        </p:nvSpPr>
        <p:spPr>
          <a:xfrm>
            <a:off x="3821106" y="1040076"/>
            <a:ext cx="7428593" cy="1649336"/>
          </a:xfrm>
          <a:prstGeom prst="rect">
            <a:avLst/>
          </a:prstGeom>
          <a:solidFill>
            <a:srgbClr val="54545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B9EC825-C3F6-4F72-B195-643673F865EC}"/>
              </a:ext>
            </a:extLst>
          </p:cNvPr>
          <p:cNvSpPr/>
          <p:nvPr/>
        </p:nvSpPr>
        <p:spPr>
          <a:xfrm>
            <a:off x="3893599" y="1070210"/>
            <a:ext cx="7356100" cy="144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Characterizing biophysical wildfire processes for strategic risk assessment – </a:t>
            </a:r>
            <a:r>
              <a:rPr lang="en-US" sz="2800" b="1" dirty="0">
                <a:solidFill>
                  <a:srgbClr val="FDD97F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Selected methods and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9240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740087" y="642235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4ED1-DDE2-430F-B619-EE3CD0520E2A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039A0F4F-3065-48D4-97A2-2CDA2FE4D68B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Threat rating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881A9A1-1116-4C08-8F0B-804DF33B39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20" y="166254"/>
            <a:ext cx="2120900" cy="455930"/>
          </a:xfrm>
          <a:prstGeom prst="rect">
            <a:avLst/>
          </a:prstGeom>
        </p:spPr>
      </p:pic>
      <p:pic>
        <p:nvPicPr>
          <p:cNvPr id="49" name="Picture 5" descr="Hawks &amp; Beck 1">
            <a:extLst>
              <a:ext uri="{FF2B5EF4-FFF2-40B4-BE49-F238E27FC236}">
                <a16:creationId xmlns:a16="http://schemas.microsoft.com/office/drawing/2014/main" id="{26AF966D-13A3-4EF4-8D8D-828169CDB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t="1361" r="1030"/>
          <a:stretch/>
        </p:blipFill>
        <p:spPr bwMode="auto">
          <a:xfrm>
            <a:off x="6927952" y="-11545"/>
            <a:ext cx="5262835" cy="676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7">
            <a:extLst>
              <a:ext uri="{FF2B5EF4-FFF2-40B4-BE49-F238E27FC236}">
                <a16:creationId xmlns:a16="http://schemas.microsoft.com/office/drawing/2014/main" id="{98DB3E7C-A6CA-4C39-8451-BB8A2F3D3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766" y="1205506"/>
            <a:ext cx="914400" cy="914400"/>
          </a:xfrm>
          <a:prstGeom prst="rect">
            <a:avLst/>
          </a:prstGeom>
          <a:solidFill>
            <a:srgbClr val="E4CFAA">
              <a:alpha val="72940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4D4D4D"/>
              </a:solidFill>
            </a:endParaRPr>
          </a:p>
        </p:txBody>
      </p:sp>
      <p:sp>
        <p:nvSpPr>
          <p:cNvPr id="51" name="Rectangle 8">
            <a:extLst>
              <a:ext uri="{FF2B5EF4-FFF2-40B4-BE49-F238E27FC236}">
                <a16:creationId xmlns:a16="http://schemas.microsoft.com/office/drawing/2014/main" id="{9B49B391-D846-4EA1-91ED-03DF7C0D9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21" y="1601863"/>
            <a:ext cx="914400" cy="914400"/>
          </a:xfrm>
          <a:prstGeom prst="rect">
            <a:avLst/>
          </a:prstGeom>
          <a:solidFill>
            <a:srgbClr val="F2E69C">
              <a:alpha val="72940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4D4D4D"/>
              </a:solidFill>
            </a:endParaRPr>
          </a:p>
        </p:txBody>
      </p:sp>
      <p:sp>
        <p:nvSpPr>
          <p:cNvPr id="52" name="Rectangle 9">
            <a:extLst>
              <a:ext uri="{FF2B5EF4-FFF2-40B4-BE49-F238E27FC236}">
                <a16:creationId xmlns:a16="http://schemas.microsoft.com/office/drawing/2014/main" id="{71587193-5F8E-4ACF-AE37-FB5332646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274" y="1992658"/>
            <a:ext cx="914400" cy="914400"/>
          </a:xfrm>
          <a:prstGeom prst="rect">
            <a:avLst/>
          </a:prstGeom>
          <a:solidFill>
            <a:srgbClr val="B9CEAE">
              <a:alpha val="72940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4D4D4D"/>
              </a:solidFill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11B814FC-1349-4094-847D-95BC6996B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362" y="2437541"/>
            <a:ext cx="914400" cy="914400"/>
          </a:xfrm>
          <a:prstGeom prst="rect">
            <a:avLst/>
          </a:prstGeom>
          <a:solidFill>
            <a:srgbClr val="B0C6DA">
              <a:alpha val="72940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4D4D4D"/>
              </a:solidFill>
            </a:endParaRPr>
          </a:p>
        </p:txBody>
      </p:sp>
      <p:sp>
        <p:nvSpPr>
          <p:cNvPr id="54" name="Rectangle 11">
            <a:extLst>
              <a:ext uri="{FF2B5EF4-FFF2-40B4-BE49-F238E27FC236}">
                <a16:creationId xmlns:a16="http://schemas.microsoft.com/office/drawing/2014/main" id="{3B2283C8-A33C-483C-99E8-FC7F0B48A9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8995" y="2760000"/>
            <a:ext cx="925513" cy="928688"/>
          </a:xfrm>
          <a:prstGeom prst="rect">
            <a:avLst/>
          </a:prstGeom>
          <a:solidFill>
            <a:srgbClr val="FECA62">
              <a:alpha val="72940"/>
            </a:srgbClr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4D4D4D"/>
              </a:solidFill>
            </a:endParaRPr>
          </a:p>
        </p:txBody>
      </p:sp>
      <p:sp>
        <p:nvSpPr>
          <p:cNvPr id="55" name="Line 13">
            <a:extLst>
              <a:ext uri="{FF2B5EF4-FFF2-40B4-BE49-F238E27FC236}">
                <a16:creationId xmlns:a16="http://schemas.microsoft.com/office/drawing/2014/main" id="{10C0BD21-389C-4898-BB14-7E41E555B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8815" y="1200743"/>
            <a:ext cx="1478803" cy="1554496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/>
          </a:p>
        </p:txBody>
      </p:sp>
      <p:sp>
        <p:nvSpPr>
          <p:cNvPr id="56" name="Line 14">
            <a:extLst>
              <a:ext uri="{FF2B5EF4-FFF2-40B4-BE49-F238E27FC236}">
                <a16:creationId xmlns:a16="http://schemas.microsoft.com/office/drawing/2014/main" id="{A34A731B-80D2-4315-8629-0F766541D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878" y="1205505"/>
            <a:ext cx="1434182" cy="1554495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 Box 16">
            <a:extLst>
              <a:ext uri="{FF2B5EF4-FFF2-40B4-BE49-F238E27FC236}">
                <a16:creationId xmlns:a16="http://schemas.microsoft.com/office/drawing/2014/main" id="{F69AE8F0-F67B-4C32-A7D5-B5320F6D4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53" y="936811"/>
            <a:ext cx="4366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indent="-174625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F4D49A"/>
                </a:solidFill>
                <a:latin typeface="+mn-lt"/>
              </a:rPr>
              <a:t>Number of fires per 4 km</a:t>
            </a:r>
            <a:r>
              <a:rPr lang="en-US" altLang="en-US" sz="2000" baseline="30000" dirty="0">
                <a:solidFill>
                  <a:srgbClr val="F4D49A"/>
                </a:solidFill>
                <a:latin typeface="+mn-lt"/>
              </a:rPr>
              <a:t>2 </a:t>
            </a:r>
            <a:r>
              <a:rPr lang="en-US" altLang="en-US" sz="2000" dirty="0">
                <a:solidFill>
                  <a:srgbClr val="F4D49A"/>
                </a:solidFill>
                <a:latin typeface="+mn-lt"/>
              </a:rPr>
              <a:t>1950-1991</a:t>
            </a:r>
            <a:endParaRPr lang="en-US" altLang="en-US" sz="2000" baseline="30000" dirty="0">
              <a:solidFill>
                <a:srgbClr val="F4D49A"/>
              </a:solidFill>
              <a:latin typeface="+mn-lt"/>
            </a:endParaRPr>
          </a:p>
        </p:txBody>
      </p:sp>
      <p:sp>
        <p:nvSpPr>
          <p:cNvPr id="58" name="Text Box 17">
            <a:extLst>
              <a:ext uri="{FF2B5EF4-FFF2-40B4-BE49-F238E27FC236}">
                <a16:creationId xmlns:a16="http://schemas.microsoft.com/office/drawing/2014/main" id="{B3A6B0DD-611C-4D7A-AA2E-D0AE40D57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438" y="191279"/>
            <a:ext cx="12969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b="1" dirty="0"/>
              <a:t>[ignition patterns]</a:t>
            </a:r>
          </a:p>
        </p:txBody>
      </p:sp>
      <p:sp>
        <p:nvSpPr>
          <p:cNvPr id="59" name="Text Box 18">
            <a:extLst>
              <a:ext uri="{FF2B5EF4-FFF2-40B4-BE49-F238E27FC236}">
                <a16:creationId xmlns:a16="http://schemas.microsoft.com/office/drawing/2014/main" id="{2FCA9956-9E04-4639-9413-E582C736F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717" y="2169847"/>
            <a:ext cx="5454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2250" indent="-22225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F4D49A"/>
                </a:solidFill>
                <a:latin typeface="+mn-lt"/>
              </a:rPr>
              <a:t>Development; timber values; visual quality </a:t>
            </a:r>
            <a:endParaRPr lang="en-US" altLang="en-US" sz="2000" baseline="30000" dirty="0">
              <a:solidFill>
                <a:srgbClr val="F4D49A"/>
              </a:solidFill>
              <a:latin typeface="+mn-lt"/>
            </a:endParaRPr>
          </a:p>
        </p:txBody>
      </p:sp>
      <p:sp>
        <p:nvSpPr>
          <p:cNvPr id="60" name="Text Box 19">
            <a:extLst>
              <a:ext uri="{FF2B5EF4-FFF2-40B4-BE49-F238E27FC236}">
                <a16:creationId xmlns:a16="http://schemas.microsoft.com/office/drawing/2014/main" id="{FDB15037-337F-493C-80B4-656E96925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364" y="1754507"/>
            <a:ext cx="54662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2250" indent="-22225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F4D49A"/>
                </a:solidFill>
                <a:latin typeface="+mn-lt"/>
              </a:rPr>
              <a:t>Initial attack time; terrain; water proximity </a:t>
            </a:r>
            <a:endParaRPr lang="en-US" altLang="en-US" sz="2000" baseline="30000" dirty="0">
              <a:solidFill>
                <a:srgbClr val="F4D49A"/>
              </a:solidFill>
              <a:latin typeface="+mn-lt"/>
            </a:endParaRPr>
          </a:p>
        </p:txBody>
      </p:sp>
      <p:sp>
        <p:nvSpPr>
          <p:cNvPr id="61" name="Text Box 20">
            <a:extLst>
              <a:ext uri="{FF2B5EF4-FFF2-40B4-BE49-F238E27FC236}">
                <a16:creationId xmlns:a16="http://schemas.microsoft.com/office/drawing/2014/main" id="{AAE66BF8-8ECE-4BAE-BED5-7CE6F8FAF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721" y="1362887"/>
            <a:ext cx="54640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68275" indent="-168275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F4D49A"/>
                </a:solidFill>
                <a:latin typeface="+mn-lt"/>
              </a:rPr>
              <a:t>Rate of spread; intensity; crown fraction burned </a:t>
            </a:r>
            <a:endParaRPr lang="en-US" altLang="en-US" sz="2000" baseline="30000" dirty="0">
              <a:solidFill>
                <a:srgbClr val="F4D49A"/>
              </a:solidFill>
              <a:latin typeface="+mn-lt"/>
            </a:endParaRPr>
          </a:p>
        </p:txBody>
      </p:sp>
      <p:sp>
        <p:nvSpPr>
          <p:cNvPr id="62" name="Line 21">
            <a:extLst>
              <a:ext uri="{FF2B5EF4-FFF2-40B4-BE49-F238E27FC236}">
                <a16:creationId xmlns:a16="http://schemas.microsoft.com/office/drawing/2014/main" id="{D44865AF-CB62-4F8F-9059-9DDFD4D2E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810" y="2134193"/>
            <a:ext cx="1426051" cy="1554495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F35896-CB42-42AD-AD40-BA34E9BED826}"/>
              </a:ext>
            </a:extLst>
          </p:cNvPr>
          <p:cNvSpPr txBox="1"/>
          <p:nvPr/>
        </p:nvSpPr>
        <p:spPr>
          <a:xfrm>
            <a:off x="190970" y="4391550"/>
            <a:ext cx="6430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Wildfire threat map and four component maps of the Wildfire Threat Rating System for McGregor Model Forest</a:t>
            </a:r>
          </a:p>
        </p:txBody>
      </p:sp>
      <p:sp>
        <p:nvSpPr>
          <p:cNvPr id="64" name="Text Box 6">
            <a:extLst>
              <a:ext uri="{FF2B5EF4-FFF2-40B4-BE49-F238E27FC236}">
                <a16:creationId xmlns:a16="http://schemas.microsoft.com/office/drawing/2014/main" id="{C91357C8-04B6-4B16-96A1-2A1A1D30D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690796"/>
            <a:ext cx="49055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solidFill>
                  <a:srgbClr val="B3CDD5"/>
                </a:solidFill>
                <a:latin typeface="+mn-lt"/>
              </a:rPr>
              <a:t>Source: Hawkes, B., Beck, J., 1997. A wildfire threat rating system. Forestry Canada, Pacific Forestry Centre, Technology Transfer Notes 1, Victoria, BC, Canada.</a:t>
            </a:r>
          </a:p>
        </p:txBody>
      </p:sp>
      <p:sp>
        <p:nvSpPr>
          <p:cNvPr id="65" name="Text Box 18">
            <a:extLst>
              <a:ext uri="{FF2B5EF4-FFF2-40B4-BE49-F238E27FC236}">
                <a16:creationId xmlns:a16="http://schemas.microsoft.com/office/drawing/2014/main" id="{C810AC9A-247E-48C8-940E-4C6F72EFA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216" y="3010144"/>
            <a:ext cx="27173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Wildfire Threat</a:t>
            </a:r>
            <a:endParaRPr lang="en-US" altLang="en-US" sz="2400" b="1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CCDAC1-FC4E-1EEE-311B-8C3CCA56E6FE}"/>
              </a:ext>
            </a:extLst>
          </p:cNvPr>
          <p:cNvSpPr/>
          <p:nvPr/>
        </p:nvSpPr>
        <p:spPr>
          <a:xfrm>
            <a:off x="8453844" y="104836"/>
            <a:ext cx="994956" cy="37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D1773D3E-6D7C-FE1A-C3CF-7FBD45FB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030" y="75863"/>
            <a:ext cx="271738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Ignition patterns</a:t>
            </a:r>
            <a:endParaRPr lang="en-US" altLang="en-US" sz="9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294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AE0EFC6-EF42-4A20-A06A-7BF8180D7EDD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88F82-8162-4FAF-9A3E-731BCA99EE9F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context – fires are contagious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18E87E8-AD60-461C-AEF3-C80D1342439C}"/>
              </a:ext>
            </a:extLst>
          </p:cNvPr>
          <p:cNvSpPr txBox="1"/>
          <p:nvPr/>
        </p:nvSpPr>
        <p:spPr>
          <a:xfrm>
            <a:off x="11593380" y="6320239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AF89EE1-D6D3-4595-ACB1-5B5514AE41F4}"/>
              </a:ext>
            </a:extLst>
          </p:cNvPr>
          <p:cNvSpPr/>
          <p:nvPr/>
        </p:nvSpPr>
        <p:spPr>
          <a:xfrm>
            <a:off x="464486" y="3582402"/>
            <a:ext cx="3897696" cy="2618089"/>
          </a:xfrm>
          <a:prstGeom prst="roundRect">
            <a:avLst>
              <a:gd name="adj" fmla="val 112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DCE98D-30A1-40A2-8065-9EE9D0EF453E}"/>
              </a:ext>
            </a:extLst>
          </p:cNvPr>
          <p:cNvSpPr/>
          <p:nvPr/>
        </p:nvSpPr>
        <p:spPr>
          <a:xfrm>
            <a:off x="596785" y="3645946"/>
            <a:ext cx="34796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Point estimate of a threat is detached from the spatial context of its surrounding fuel </a:t>
            </a:r>
            <a:r>
              <a:rPr lang="en-US" sz="2000" dirty="0" err="1">
                <a:solidFill>
                  <a:schemeClr val="bg1"/>
                </a:solidFill>
              </a:rPr>
              <a:t>neighbourhood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Ignores the contagious nature of fires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05DA59-FC58-4825-841C-473198D85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23" b="12537"/>
          <a:stretch/>
        </p:blipFill>
        <p:spPr>
          <a:xfrm>
            <a:off x="664512" y="1083669"/>
            <a:ext cx="3611946" cy="2108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E7EFC-EA19-4B21-B436-685818F68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206" y="1083669"/>
            <a:ext cx="7630523" cy="511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FB6C75-E72D-43A8-A333-30A74AF8CE19}"/>
              </a:ext>
            </a:extLst>
          </p:cNvPr>
          <p:cNvSpPr/>
          <p:nvPr/>
        </p:nvSpPr>
        <p:spPr>
          <a:xfrm>
            <a:off x="4505610" y="6181739"/>
            <a:ext cx="4655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Photo source: https://peakvisor.com/park/elk-island-national-park.html</a:t>
            </a:r>
          </a:p>
        </p:txBody>
      </p:sp>
    </p:spTree>
    <p:extLst>
      <p:ext uri="{BB962C8B-B14F-4D97-AF65-F5344CB8AC3E}">
        <p14:creationId xmlns:p14="http://schemas.microsoft.com/office/powerpoint/2010/main" val="610433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AE0EFC6-EF42-4A20-A06A-7BF8180D7EDD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88F82-8162-4FAF-9A3E-731BCA99EE9F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Solution? Simulate the spread of fires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18E87E8-AD60-461C-AEF3-C80D1342439C}"/>
              </a:ext>
            </a:extLst>
          </p:cNvPr>
          <p:cNvSpPr txBox="1"/>
          <p:nvPr/>
        </p:nvSpPr>
        <p:spPr>
          <a:xfrm>
            <a:off x="11593380" y="6320239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40" name="Content Placeholder 17" descr="prometheus_dogrib_scenario5.png">
            <a:extLst>
              <a:ext uri="{FF2B5EF4-FFF2-40B4-BE49-F238E27FC236}">
                <a16:creationId xmlns:a16="http://schemas.microsoft.com/office/drawing/2014/main" id="{5C572BC4-FF91-4842-A984-F9CCF0BCA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8129" b="17129"/>
          <a:stretch/>
        </p:blipFill>
        <p:spPr>
          <a:xfrm>
            <a:off x="329009" y="4245651"/>
            <a:ext cx="3140536" cy="2528384"/>
          </a:xfrm>
          <a:prstGeom prst="rect">
            <a:avLst/>
          </a:prstGeom>
        </p:spPr>
      </p:pic>
      <p:sp>
        <p:nvSpPr>
          <p:cNvPr id="43" name="Text Box 152">
            <a:extLst>
              <a:ext uri="{FF2B5EF4-FFF2-40B4-BE49-F238E27FC236}">
                <a16:creationId xmlns:a16="http://schemas.microsoft.com/office/drawing/2014/main" id="{CFD1CA75-FA69-48E8-A53B-E2AF9D2AE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629" y="1072198"/>
            <a:ext cx="28616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C-2 Boreal Spruce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49A6D94-9F1D-4AEF-A979-8842D106CB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r="19634"/>
          <a:stretch/>
        </p:blipFill>
        <p:spPr>
          <a:xfrm>
            <a:off x="4352242" y="1479655"/>
            <a:ext cx="2666283" cy="320175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C8C6802-DF7D-4DCF-8F0B-A3F3D38D57A2}"/>
              </a:ext>
            </a:extLst>
          </p:cNvPr>
          <p:cNvSpPr txBox="1"/>
          <p:nvPr/>
        </p:nvSpPr>
        <p:spPr>
          <a:xfrm>
            <a:off x="4057273" y="4623700"/>
            <a:ext cx="3927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= h w r</a:t>
            </a:r>
          </a:p>
        </p:txBody>
      </p:sp>
      <p:sp>
        <p:nvSpPr>
          <p:cNvPr id="46" name="Text Box 152">
            <a:extLst>
              <a:ext uri="{FF2B5EF4-FFF2-40B4-BE49-F238E27FC236}">
                <a16:creationId xmlns:a16="http://schemas.microsoft.com/office/drawing/2014/main" id="{528150EB-BE2C-43A8-8A36-60445C68E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603" y="5691398"/>
            <a:ext cx="28616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Rate of spread (n = 48)</a:t>
            </a:r>
          </a:p>
        </p:txBody>
      </p:sp>
      <p:sp>
        <p:nvSpPr>
          <p:cNvPr id="47" name="Text Box 152">
            <a:extLst>
              <a:ext uri="{FF2B5EF4-FFF2-40B4-BE49-F238E27FC236}">
                <a16:creationId xmlns:a16="http://schemas.microsoft.com/office/drawing/2014/main" id="{A3B9F0D6-D7C4-46FC-ADD5-5667EFA0A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816" y="6014710"/>
            <a:ext cx="38065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Weight of fuel consumed (n = 13)</a:t>
            </a:r>
          </a:p>
        </p:txBody>
      </p:sp>
      <p:sp>
        <p:nvSpPr>
          <p:cNvPr id="48" name="Text Box 152">
            <a:extLst>
              <a:ext uri="{FF2B5EF4-FFF2-40B4-BE49-F238E27FC236}">
                <a16:creationId xmlns:a16="http://schemas.microsoft.com/office/drawing/2014/main" id="{385521E3-E4D2-4837-A6DC-700AA6DD6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571" y="6311788"/>
            <a:ext cx="46520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Constant – heat of combustion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BD25A6-833B-4B95-827B-5C1E6926D0E3}"/>
              </a:ext>
            </a:extLst>
          </p:cNvPr>
          <p:cNvCxnSpPr>
            <a:cxnSpLocks/>
          </p:cNvCxnSpPr>
          <p:nvPr/>
        </p:nvCxnSpPr>
        <p:spPr>
          <a:xfrm flipV="1">
            <a:off x="6595076" y="5427502"/>
            <a:ext cx="0" cy="301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C3944ED-D0F3-4D76-87C9-F5442601F371}"/>
              </a:ext>
            </a:extLst>
          </p:cNvPr>
          <p:cNvCxnSpPr>
            <a:cxnSpLocks/>
          </p:cNvCxnSpPr>
          <p:nvPr/>
        </p:nvCxnSpPr>
        <p:spPr>
          <a:xfrm flipV="1">
            <a:off x="6103532" y="5449831"/>
            <a:ext cx="0" cy="607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17DF541-AB0F-4177-89FC-3ADD6102C060}"/>
              </a:ext>
            </a:extLst>
          </p:cNvPr>
          <p:cNvCxnSpPr>
            <a:cxnSpLocks/>
          </p:cNvCxnSpPr>
          <p:nvPr/>
        </p:nvCxnSpPr>
        <p:spPr>
          <a:xfrm flipV="1">
            <a:off x="5458440" y="5451549"/>
            <a:ext cx="0" cy="898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FE85EBA-F0AF-483F-A15C-FB256B1FF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987" y="48367"/>
            <a:ext cx="2713173" cy="2729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1FD95-71F2-4E62-9588-1D163F7CB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987" y="2930486"/>
            <a:ext cx="2713163" cy="263484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6E2BE8-8456-46AA-8FF4-7DAD7421D1E6}"/>
              </a:ext>
            </a:extLst>
          </p:cNvPr>
          <p:cNvCxnSpPr>
            <a:cxnSpLocks/>
          </p:cNvCxnSpPr>
          <p:nvPr/>
        </p:nvCxnSpPr>
        <p:spPr>
          <a:xfrm flipH="1">
            <a:off x="6877829" y="2930486"/>
            <a:ext cx="1746158" cy="1969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DBA650-6DD7-4AB0-AE38-91F6C00D6083}"/>
              </a:ext>
            </a:extLst>
          </p:cNvPr>
          <p:cNvCxnSpPr>
            <a:cxnSpLocks/>
          </p:cNvCxnSpPr>
          <p:nvPr/>
        </p:nvCxnSpPr>
        <p:spPr>
          <a:xfrm flipH="1">
            <a:off x="6215147" y="2185886"/>
            <a:ext cx="2408840" cy="2690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684691-7A8A-5B57-D890-6C64D86BF489}"/>
              </a:ext>
            </a:extLst>
          </p:cNvPr>
          <p:cNvGrpSpPr>
            <a:grpSpLocks/>
          </p:cNvGrpSpPr>
          <p:nvPr/>
        </p:nvGrpSpPr>
        <p:grpSpPr bwMode="auto">
          <a:xfrm>
            <a:off x="249823" y="957204"/>
            <a:ext cx="3298909" cy="3240000"/>
            <a:chOff x="4032" y="2184"/>
            <a:chExt cx="1008" cy="99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00456D-5CCF-AD60-ED2D-64012B5B3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512"/>
              <a:ext cx="336" cy="334"/>
            </a:xfrm>
            <a:prstGeom prst="rect">
              <a:avLst/>
            </a:prstGeom>
            <a:solidFill>
              <a:srgbClr val="F1E16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E41DF9-8799-3E50-2140-E50AAE897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512"/>
              <a:ext cx="336" cy="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D48851-E21C-25C5-6EC2-F63D4FF1A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184"/>
              <a:ext cx="336" cy="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2A1DA86-F27A-1A85-D4E2-2A571C79D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840"/>
              <a:ext cx="336" cy="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132B80-DA5B-1C96-B23F-7B789A3ED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512"/>
              <a:ext cx="336" cy="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A6A1C2-C379-B476-C136-2578AA337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184"/>
              <a:ext cx="336" cy="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83662D1-8760-AA01-9F11-962444EB0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184"/>
              <a:ext cx="336" cy="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59E36D-1385-8AF1-96E3-4EAD56877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840"/>
              <a:ext cx="336" cy="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6097589-7FAC-87C7-FBCD-4F9259F42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840"/>
              <a:ext cx="336" cy="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FD7590-C8D2-84EE-8372-CCB633A5108E}"/>
              </a:ext>
            </a:extLst>
          </p:cNvPr>
          <p:cNvGrpSpPr/>
          <p:nvPr/>
        </p:nvGrpSpPr>
        <p:grpSpPr>
          <a:xfrm>
            <a:off x="925547" y="1658137"/>
            <a:ext cx="1937454" cy="1832727"/>
            <a:chOff x="2026779" y="2937185"/>
            <a:chExt cx="1937454" cy="1832727"/>
          </a:xfrm>
        </p:grpSpPr>
        <p:sp>
          <p:nvSpPr>
            <p:cNvPr id="34" name="Line 18">
              <a:extLst>
                <a:ext uri="{FF2B5EF4-FFF2-40B4-BE49-F238E27FC236}">
                  <a16:creationId xmlns:a16="http://schemas.microsoft.com/office/drawing/2014/main" id="{89336F4F-2A64-8446-FAC6-4DC162EC7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7688" y="3068094"/>
              <a:ext cx="654545" cy="549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Line 19">
              <a:extLst>
                <a:ext uri="{FF2B5EF4-FFF2-40B4-BE49-F238E27FC236}">
                  <a16:creationId xmlns:a16="http://schemas.microsoft.com/office/drawing/2014/main" id="{7399C250-EBD8-A67E-9215-F8039A2D8AB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601815" flipH="1">
              <a:off x="2707506" y="2989549"/>
              <a:ext cx="654545" cy="549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Line 20">
              <a:extLst>
                <a:ext uri="{FF2B5EF4-FFF2-40B4-BE49-F238E27FC236}">
                  <a16:creationId xmlns:a16="http://schemas.microsoft.com/office/drawing/2014/main" id="{657AE996-2BB4-FD12-2624-E55D3311CF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7688" y="4063003"/>
              <a:ext cx="654545" cy="549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7" name="Line 21">
              <a:extLst>
                <a:ext uri="{FF2B5EF4-FFF2-40B4-BE49-F238E27FC236}">
                  <a16:creationId xmlns:a16="http://schemas.microsoft.com/office/drawing/2014/main" id="{F835B3A5-C07C-476D-0369-FDA0E7DC9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57325" y="4089185"/>
              <a:ext cx="654545" cy="549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Line 22">
              <a:extLst>
                <a:ext uri="{FF2B5EF4-FFF2-40B4-BE49-F238E27FC236}">
                  <a16:creationId xmlns:a16="http://schemas.microsoft.com/office/drawing/2014/main" id="{B58EE337-B55A-802E-3E8F-02F85B0A98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31143" y="3068094"/>
              <a:ext cx="654545" cy="549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Line 23">
              <a:extLst>
                <a:ext uri="{FF2B5EF4-FFF2-40B4-BE49-F238E27FC236}">
                  <a16:creationId xmlns:a16="http://schemas.microsoft.com/office/drawing/2014/main" id="{4CDF5FED-F0D5-369C-0A71-85E53A72FC5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601815" flipV="1">
              <a:off x="2681325" y="4167731"/>
              <a:ext cx="654545" cy="549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Line 24">
              <a:extLst>
                <a:ext uri="{FF2B5EF4-FFF2-40B4-BE49-F238E27FC236}">
                  <a16:creationId xmlns:a16="http://schemas.microsoft.com/office/drawing/2014/main" id="{7A52F152-5056-6A0E-E7CE-05133FA2D8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201815" flipV="1">
              <a:off x="3309688" y="3565549"/>
              <a:ext cx="654545" cy="549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Line 25">
              <a:extLst>
                <a:ext uri="{FF2B5EF4-FFF2-40B4-BE49-F238E27FC236}">
                  <a16:creationId xmlns:a16="http://schemas.microsoft.com/office/drawing/2014/main" id="{2596E9AB-DF98-1CCE-C5C2-76DD31D4FDC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8398185" flipH="1" flipV="1">
              <a:off x="2026779" y="3565549"/>
              <a:ext cx="654545" cy="54981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0C22827-DC28-E3CC-73BE-DC27AD1FF674}"/>
              </a:ext>
            </a:extLst>
          </p:cNvPr>
          <p:cNvSpPr txBox="1"/>
          <p:nvPr/>
        </p:nvSpPr>
        <p:spPr>
          <a:xfrm>
            <a:off x="249823" y="6588787"/>
            <a:ext cx="3269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0" i="0" dirty="0">
                <a:effectLst/>
                <a:latin typeface="Open Sans" panose="020B0604020202020204" pitchFamily="34" charset="0"/>
              </a:rPr>
              <a:t>Image source: N. McLoughlin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1740132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0731F6B-1B71-452A-B8CD-B885A31F7616}"/>
              </a:ext>
            </a:extLst>
          </p:cNvPr>
          <p:cNvSpPr/>
          <p:nvPr/>
        </p:nvSpPr>
        <p:spPr>
          <a:xfrm>
            <a:off x="195999" y="871296"/>
            <a:ext cx="6104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Monte Carlo simulation process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6615EA6-1C4F-4B6D-93A4-C6F413A0C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1361181"/>
            <a:ext cx="6400800" cy="518308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4807346-B743-4148-BCCC-4157A7747748}"/>
              </a:ext>
            </a:extLst>
          </p:cNvPr>
          <p:cNvGrpSpPr/>
          <p:nvPr/>
        </p:nvGrpSpPr>
        <p:grpSpPr>
          <a:xfrm>
            <a:off x="3194295" y="2635905"/>
            <a:ext cx="3639803" cy="2885862"/>
            <a:chOff x="3194295" y="2635905"/>
            <a:chExt cx="3639803" cy="288586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73A6601-140D-41F0-BF50-DF3E8F34FC2A}"/>
                </a:ext>
              </a:extLst>
            </p:cNvPr>
            <p:cNvSpPr/>
            <p:nvPr/>
          </p:nvSpPr>
          <p:spPr>
            <a:xfrm>
              <a:off x="6193886" y="2635905"/>
              <a:ext cx="640212" cy="324464"/>
            </a:xfrm>
            <a:custGeom>
              <a:avLst/>
              <a:gdLst>
                <a:gd name="connsiteX0" fmla="*/ 46703 w 640212"/>
                <a:gd name="connsiteY0" fmla="*/ 159774 h 324464"/>
                <a:gd name="connsiteX1" fmla="*/ 83574 w 640212"/>
                <a:gd name="connsiteY1" fmla="*/ 152400 h 324464"/>
                <a:gd name="connsiteX2" fmla="*/ 93406 w 640212"/>
                <a:gd name="connsiteY2" fmla="*/ 147484 h 324464"/>
                <a:gd name="connsiteX3" fmla="*/ 100780 w 640212"/>
                <a:gd name="connsiteY3" fmla="*/ 142567 h 324464"/>
                <a:gd name="connsiteX4" fmla="*/ 132735 w 640212"/>
                <a:gd name="connsiteY4" fmla="*/ 132735 h 324464"/>
                <a:gd name="connsiteX5" fmla="*/ 145026 w 640212"/>
                <a:gd name="connsiteY5" fmla="*/ 127819 h 324464"/>
                <a:gd name="connsiteX6" fmla="*/ 157316 w 640212"/>
                <a:gd name="connsiteY6" fmla="*/ 120445 h 324464"/>
                <a:gd name="connsiteX7" fmla="*/ 174522 w 640212"/>
                <a:gd name="connsiteY7" fmla="*/ 117987 h 324464"/>
                <a:gd name="connsiteX8" fmla="*/ 181897 w 640212"/>
                <a:gd name="connsiteY8" fmla="*/ 113071 h 324464"/>
                <a:gd name="connsiteX9" fmla="*/ 189271 w 640212"/>
                <a:gd name="connsiteY9" fmla="*/ 110613 h 324464"/>
                <a:gd name="connsiteX10" fmla="*/ 206477 w 640212"/>
                <a:gd name="connsiteY10" fmla="*/ 105696 h 324464"/>
                <a:gd name="connsiteX11" fmla="*/ 216309 w 640212"/>
                <a:gd name="connsiteY11" fmla="*/ 100780 h 324464"/>
                <a:gd name="connsiteX12" fmla="*/ 228600 w 640212"/>
                <a:gd name="connsiteY12" fmla="*/ 95864 h 324464"/>
                <a:gd name="connsiteX13" fmla="*/ 235974 w 640212"/>
                <a:gd name="connsiteY13" fmla="*/ 90948 h 324464"/>
                <a:gd name="connsiteX14" fmla="*/ 258097 w 640212"/>
                <a:gd name="connsiteY14" fmla="*/ 83574 h 324464"/>
                <a:gd name="connsiteX15" fmla="*/ 277761 w 640212"/>
                <a:gd name="connsiteY15" fmla="*/ 76200 h 324464"/>
                <a:gd name="connsiteX16" fmla="*/ 285135 w 640212"/>
                <a:gd name="connsiteY16" fmla="*/ 73742 h 324464"/>
                <a:gd name="connsiteX17" fmla="*/ 307258 w 640212"/>
                <a:gd name="connsiteY17" fmla="*/ 58993 h 324464"/>
                <a:gd name="connsiteX18" fmla="*/ 322006 w 640212"/>
                <a:gd name="connsiteY18" fmla="*/ 49161 h 324464"/>
                <a:gd name="connsiteX19" fmla="*/ 331838 w 640212"/>
                <a:gd name="connsiteY19" fmla="*/ 41787 h 324464"/>
                <a:gd name="connsiteX20" fmla="*/ 336755 w 640212"/>
                <a:gd name="connsiteY20" fmla="*/ 36871 h 324464"/>
                <a:gd name="connsiteX21" fmla="*/ 346587 w 640212"/>
                <a:gd name="connsiteY21" fmla="*/ 31955 h 324464"/>
                <a:gd name="connsiteX22" fmla="*/ 371167 w 640212"/>
                <a:gd name="connsiteY22" fmla="*/ 22122 h 324464"/>
                <a:gd name="connsiteX23" fmla="*/ 385916 w 640212"/>
                <a:gd name="connsiteY23" fmla="*/ 17206 h 324464"/>
                <a:gd name="connsiteX24" fmla="*/ 393290 w 640212"/>
                <a:gd name="connsiteY24" fmla="*/ 14748 h 324464"/>
                <a:gd name="connsiteX25" fmla="*/ 403122 w 640212"/>
                <a:gd name="connsiteY25" fmla="*/ 12290 h 324464"/>
                <a:gd name="connsiteX26" fmla="*/ 410497 w 640212"/>
                <a:gd name="connsiteY26" fmla="*/ 9832 h 324464"/>
                <a:gd name="connsiteX27" fmla="*/ 427703 w 640212"/>
                <a:gd name="connsiteY27" fmla="*/ 7374 h 324464"/>
                <a:gd name="connsiteX28" fmla="*/ 449826 w 640212"/>
                <a:gd name="connsiteY28" fmla="*/ 2458 h 324464"/>
                <a:gd name="connsiteX29" fmla="*/ 457200 w 640212"/>
                <a:gd name="connsiteY29" fmla="*/ 0 h 324464"/>
                <a:gd name="connsiteX30" fmla="*/ 467032 w 640212"/>
                <a:gd name="connsiteY30" fmla="*/ 2458 h 324464"/>
                <a:gd name="connsiteX31" fmla="*/ 476864 w 640212"/>
                <a:gd name="connsiteY31" fmla="*/ 7374 h 324464"/>
                <a:gd name="connsiteX32" fmla="*/ 484238 w 640212"/>
                <a:gd name="connsiteY32" fmla="*/ 9832 h 324464"/>
                <a:gd name="connsiteX33" fmla="*/ 503903 w 640212"/>
                <a:gd name="connsiteY33" fmla="*/ 22122 h 324464"/>
                <a:gd name="connsiteX34" fmla="*/ 511277 w 640212"/>
                <a:gd name="connsiteY34" fmla="*/ 24580 h 324464"/>
                <a:gd name="connsiteX35" fmla="*/ 518651 w 640212"/>
                <a:gd name="connsiteY35" fmla="*/ 29496 h 324464"/>
                <a:gd name="connsiteX36" fmla="*/ 528484 w 640212"/>
                <a:gd name="connsiteY36" fmla="*/ 31955 h 324464"/>
                <a:gd name="connsiteX37" fmla="*/ 548148 w 640212"/>
                <a:gd name="connsiteY37" fmla="*/ 36871 h 324464"/>
                <a:gd name="connsiteX38" fmla="*/ 557980 w 640212"/>
                <a:gd name="connsiteY38" fmla="*/ 41787 h 324464"/>
                <a:gd name="connsiteX39" fmla="*/ 562897 w 640212"/>
                <a:gd name="connsiteY39" fmla="*/ 46703 h 324464"/>
                <a:gd name="connsiteX40" fmla="*/ 572729 w 640212"/>
                <a:gd name="connsiteY40" fmla="*/ 51619 h 324464"/>
                <a:gd name="connsiteX41" fmla="*/ 587477 w 640212"/>
                <a:gd name="connsiteY41" fmla="*/ 58993 h 324464"/>
                <a:gd name="connsiteX42" fmla="*/ 602226 w 640212"/>
                <a:gd name="connsiteY42" fmla="*/ 73742 h 324464"/>
                <a:gd name="connsiteX43" fmla="*/ 609600 w 640212"/>
                <a:gd name="connsiteY43" fmla="*/ 81116 h 324464"/>
                <a:gd name="connsiteX44" fmla="*/ 619432 w 640212"/>
                <a:gd name="connsiteY44" fmla="*/ 100780 h 324464"/>
                <a:gd name="connsiteX45" fmla="*/ 624348 w 640212"/>
                <a:gd name="connsiteY45" fmla="*/ 108155 h 324464"/>
                <a:gd name="connsiteX46" fmla="*/ 634180 w 640212"/>
                <a:gd name="connsiteY46" fmla="*/ 125361 h 324464"/>
                <a:gd name="connsiteX47" fmla="*/ 636638 w 640212"/>
                <a:gd name="connsiteY47" fmla="*/ 137651 h 324464"/>
                <a:gd name="connsiteX48" fmla="*/ 636638 w 640212"/>
                <a:gd name="connsiteY48" fmla="*/ 162232 h 324464"/>
                <a:gd name="connsiteX49" fmla="*/ 621890 w 640212"/>
                <a:gd name="connsiteY49" fmla="*/ 169606 h 324464"/>
                <a:gd name="connsiteX50" fmla="*/ 609600 w 640212"/>
                <a:gd name="connsiteY50" fmla="*/ 174522 h 324464"/>
                <a:gd name="connsiteX51" fmla="*/ 535858 w 640212"/>
                <a:gd name="connsiteY51" fmla="*/ 181896 h 324464"/>
                <a:gd name="connsiteX52" fmla="*/ 508819 w 640212"/>
                <a:gd name="connsiteY52" fmla="*/ 204019 h 324464"/>
                <a:gd name="connsiteX53" fmla="*/ 494071 w 640212"/>
                <a:gd name="connsiteY53" fmla="*/ 213851 h 324464"/>
                <a:gd name="connsiteX54" fmla="*/ 484238 w 640212"/>
                <a:gd name="connsiteY54" fmla="*/ 221225 h 324464"/>
                <a:gd name="connsiteX55" fmla="*/ 476864 w 640212"/>
                <a:gd name="connsiteY55" fmla="*/ 223684 h 324464"/>
                <a:gd name="connsiteX56" fmla="*/ 469490 w 640212"/>
                <a:gd name="connsiteY56" fmla="*/ 228600 h 324464"/>
                <a:gd name="connsiteX57" fmla="*/ 454742 w 640212"/>
                <a:gd name="connsiteY57" fmla="*/ 233516 h 324464"/>
                <a:gd name="connsiteX58" fmla="*/ 444909 w 640212"/>
                <a:gd name="connsiteY58" fmla="*/ 243348 h 324464"/>
                <a:gd name="connsiteX59" fmla="*/ 437535 w 640212"/>
                <a:gd name="connsiteY59" fmla="*/ 245806 h 324464"/>
                <a:gd name="connsiteX60" fmla="*/ 427703 w 640212"/>
                <a:gd name="connsiteY60" fmla="*/ 250722 h 324464"/>
                <a:gd name="connsiteX61" fmla="*/ 400664 w 640212"/>
                <a:gd name="connsiteY61" fmla="*/ 265471 h 324464"/>
                <a:gd name="connsiteX62" fmla="*/ 302342 w 640212"/>
                <a:gd name="connsiteY62" fmla="*/ 263013 h 324464"/>
                <a:gd name="connsiteX63" fmla="*/ 238432 w 640212"/>
                <a:gd name="connsiteY63" fmla="*/ 260555 h 324464"/>
                <a:gd name="connsiteX64" fmla="*/ 223684 w 640212"/>
                <a:gd name="connsiteY64" fmla="*/ 255638 h 324464"/>
                <a:gd name="connsiteX65" fmla="*/ 216309 w 640212"/>
                <a:gd name="connsiteY65" fmla="*/ 253180 h 324464"/>
                <a:gd name="connsiteX66" fmla="*/ 196645 w 640212"/>
                <a:gd name="connsiteY66" fmla="*/ 255638 h 324464"/>
                <a:gd name="connsiteX67" fmla="*/ 186813 w 640212"/>
                <a:gd name="connsiteY67" fmla="*/ 267929 h 324464"/>
                <a:gd name="connsiteX68" fmla="*/ 172064 w 640212"/>
                <a:gd name="connsiteY68" fmla="*/ 272845 h 324464"/>
                <a:gd name="connsiteX69" fmla="*/ 157316 w 640212"/>
                <a:gd name="connsiteY69" fmla="*/ 280219 h 324464"/>
                <a:gd name="connsiteX70" fmla="*/ 147484 w 640212"/>
                <a:gd name="connsiteY70" fmla="*/ 287593 h 324464"/>
                <a:gd name="connsiteX71" fmla="*/ 127819 w 640212"/>
                <a:gd name="connsiteY71" fmla="*/ 297425 h 324464"/>
                <a:gd name="connsiteX72" fmla="*/ 115529 w 640212"/>
                <a:gd name="connsiteY72" fmla="*/ 307258 h 324464"/>
                <a:gd name="connsiteX73" fmla="*/ 103238 w 640212"/>
                <a:gd name="connsiteY73" fmla="*/ 319548 h 324464"/>
                <a:gd name="connsiteX74" fmla="*/ 46703 w 640212"/>
                <a:gd name="connsiteY74" fmla="*/ 324464 h 324464"/>
                <a:gd name="connsiteX75" fmla="*/ 17206 w 640212"/>
                <a:gd name="connsiteY75" fmla="*/ 317090 h 324464"/>
                <a:gd name="connsiteX76" fmla="*/ 9832 w 640212"/>
                <a:gd name="connsiteY76" fmla="*/ 302342 h 324464"/>
                <a:gd name="connsiteX77" fmla="*/ 0 w 640212"/>
                <a:gd name="connsiteY77" fmla="*/ 287593 h 324464"/>
                <a:gd name="connsiteX78" fmla="*/ 4916 w 640212"/>
                <a:gd name="connsiteY78" fmla="*/ 248264 h 324464"/>
                <a:gd name="connsiteX79" fmla="*/ 7374 w 640212"/>
                <a:gd name="connsiteY79" fmla="*/ 235974 h 324464"/>
                <a:gd name="connsiteX80" fmla="*/ 17206 w 640212"/>
                <a:gd name="connsiteY80" fmla="*/ 218767 h 324464"/>
                <a:gd name="connsiteX81" fmla="*/ 46703 w 640212"/>
                <a:gd name="connsiteY81" fmla="*/ 159774 h 32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40212" h="324464">
                  <a:moveTo>
                    <a:pt x="46703" y="159774"/>
                  </a:moveTo>
                  <a:cubicBezTo>
                    <a:pt x="57764" y="148713"/>
                    <a:pt x="66815" y="159104"/>
                    <a:pt x="83574" y="152400"/>
                  </a:cubicBezTo>
                  <a:cubicBezTo>
                    <a:pt x="86976" y="151039"/>
                    <a:pt x="90225" y="149302"/>
                    <a:pt x="93406" y="147484"/>
                  </a:cubicBezTo>
                  <a:cubicBezTo>
                    <a:pt x="95971" y="146018"/>
                    <a:pt x="98080" y="143767"/>
                    <a:pt x="100780" y="142567"/>
                  </a:cubicBezTo>
                  <a:cubicBezTo>
                    <a:pt x="111111" y="137975"/>
                    <a:pt x="122228" y="136675"/>
                    <a:pt x="132735" y="132735"/>
                  </a:cubicBezTo>
                  <a:cubicBezTo>
                    <a:pt x="136867" y="131186"/>
                    <a:pt x="141079" y="129792"/>
                    <a:pt x="145026" y="127819"/>
                  </a:cubicBezTo>
                  <a:cubicBezTo>
                    <a:pt x="149299" y="125683"/>
                    <a:pt x="152784" y="121956"/>
                    <a:pt x="157316" y="120445"/>
                  </a:cubicBezTo>
                  <a:cubicBezTo>
                    <a:pt x="162812" y="118613"/>
                    <a:pt x="168787" y="118806"/>
                    <a:pt x="174522" y="117987"/>
                  </a:cubicBezTo>
                  <a:cubicBezTo>
                    <a:pt x="176980" y="116348"/>
                    <a:pt x="179254" y="114392"/>
                    <a:pt x="181897" y="113071"/>
                  </a:cubicBezTo>
                  <a:cubicBezTo>
                    <a:pt x="184214" y="111912"/>
                    <a:pt x="186780" y="111325"/>
                    <a:pt x="189271" y="110613"/>
                  </a:cubicBezTo>
                  <a:cubicBezTo>
                    <a:pt x="195518" y="108828"/>
                    <a:pt x="200576" y="108225"/>
                    <a:pt x="206477" y="105696"/>
                  </a:cubicBezTo>
                  <a:cubicBezTo>
                    <a:pt x="209845" y="104252"/>
                    <a:pt x="212961" y="102268"/>
                    <a:pt x="216309" y="100780"/>
                  </a:cubicBezTo>
                  <a:cubicBezTo>
                    <a:pt x="220341" y="98988"/>
                    <a:pt x="224653" y="97837"/>
                    <a:pt x="228600" y="95864"/>
                  </a:cubicBezTo>
                  <a:cubicBezTo>
                    <a:pt x="231242" y="94543"/>
                    <a:pt x="233274" y="92148"/>
                    <a:pt x="235974" y="90948"/>
                  </a:cubicBezTo>
                  <a:cubicBezTo>
                    <a:pt x="235982" y="90944"/>
                    <a:pt x="254406" y="84804"/>
                    <a:pt x="258097" y="83574"/>
                  </a:cubicBezTo>
                  <a:cubicBezTo>
                    <a:pt x="274825" y="77998"/>
                    <a:pt x="254263" y="85012"/>
                    <a:pt x="277761" y="76200"/>
                  </a:cubicBezTo>
                  <a:cubicBezTo>
                    <a:pt x="280187" y="75290"/>
                    <a:pt x="282677" y="74561"/>
                    <a:pt x="285135" y="73742"/>
                  </a:cubicBezTo>
                  <a:lnTo>
                    <a:pt x="307258" y="58993"/>
                  </a:lnTo>
                  <a:cubicBezTo>
                    <a:pt x="307275" y="58982"/>
                    <a:pt x="322006" y="49161"/>
                    <a:pt x="322006" y="49161"/>
                  </a:cubicBezTo>
                  <a:cubicBezTo>
                    <a:pt x="325283" y="46703"/>
                    <a:pt x="328691" y="44410"/>
                    <a:pt x="331838" y="41787"/>
                  </a:cubicBezTo>
                  <a:cubicBezTo>
                    <a:pt x="333619" y="40303"/>
                    <a:pt x="334827" y="38157"/>
                    <a:pt x="336755" y="36871"/>
                  </a:cubicBezTo>
                  <a:cubicBezTo>
                    <a:pt x="339804" y="34839"/>
                    <a:pt x="343310" y="33594"/>
                    <a:pt x="346587" y="31955"/>
                  </a:cubicBezTo>
                  <a:cubicBezTo>
                    <a:pt x="357219" y="21321"/>
                    <a:pt x="346517" y="30338"/>
                    <a:pt x="371167" y="22122"/>
                  </a:cubicBezTo>
                  <a:lnTo>
                    <a:pt x="385916" y="17206"/>
                  </a:lnTo>
                  <a:cubicBezTo>
                    <a:pt x="388374" y="16387"/>
                    <a:pt x="390776" y="15376"/>
                    <a:pt x="393290" y="14748"/>
                  </a:cubicBezTo>
                  <a:cubicBezTo>
                    <a:pt x="396567" y="13929"/>
                    <a:pt x="399874" y="13218"/>
                    <a:pt x="403122" y="12290"/>
                  </a:cubicBezTo>
                  <a:cubicBezTo>
                    <a:pt x="405614" y="11578"/>
                    <a:pt x="407956" y="10340"/>
                    <a:pt x="410497" y="9832"/>
                  </a:cubicBezTo>
                  <a:cubicBezTo>
                    <a:pt x="416178" y="8696"/>
                    <a:pt x="421968" y="8193"/>
                    <a:pt x="427703" y="7374"/>
                  </a:cubicBezTo>
                  <a:cubicBezTo>
                    <a:pt x="444303" y="1841"/>
                    <a:pt x="423870" y="8226"/>
                    <a:pt x="449826" y="2458"/>
                  </a:cubicBezTo>
                  <a:cubicBezTo>
                    <a:pt x="452355" y="1896"/>
                    <a:pt x="454742" y="819"/>
                    <a:pt x="457200" y="0"/>
                  </a:cubicBezTo>
                  <a:cubicBezTo>
                    <a:pt x="460477" y="819"/>
                    <a:pt x="463869" y="1272"/>
                    <a:pt x="467032" y="2458"/>
                  </a:cubicBezTo>
                  <a:cubicBezTo>
                    <a:pt x="470463" y="3745"/>
                    <a:pt x="473496" y="5931"/>
                    <a:pt x="476864" y="7374"/>
                  </a:cubicBezTo>
                  <a:cubicBezTo>
                    <a:pt x="479245" y="8395"/>
                    <a:pt x="481780" y="9013"/>
                    <a:pt x="484238" y="9832"/>
                  </a:cubicBezTo>
                  <a:cubicBezTo>
                    <a:pt x="493648" y="16889"/>
                    <a:pt x="493407" y="17624"/>
                    <a:pt x="503903" y="22122"/>
                  </a:cubicBezTo>
                  <a:cubicBezTo>
                    <a:pt x="506284" y="23143"/>
                    <a:pt x="508960" y="23421"/>
                    <a:pt x="511277" y="24580"/>
                  </a:cubicBezTo>
                  <a:cubicBezTo>
                    <a:pt x="513919" y="25901"/>
                    <a:pt x="515936" y="28332"/>
                    <a:pt x="518651" y="29496"/>
                  </a:cubicBezTo>
                  <a:cubicBezTo>
                    <a:pt x="521756" y="30827"/>
                    <a:pt x="525235" y="31027"/>
                    <a:pt x="528484" y="31955"/>
                  </a:cubicBezTo>
                  <a:cubicBezTo>
                    <a:pt x="546111" y="36992"/>
                    <a:pt x="523175" y="31876"/>
                    <a:pt x="548148" y="36871"/>
                  </a:cubicBezTo>
                  <a:cubicBezTo>
                    <a:pt x="551425" y="38510"/>
                    <a:pt x="554931" y="39755"/>
                    <a:pt x="557980" y="41787"/>
                  </a:cubicBezTo>
                  <a:cubicBezTo>
                    <a:pt x="559908" y="43073"/>
                    <a:pt x="560969" y="45417"/>
                    <a:pt x="562897" y="46703"/>
                  </a:cubicBezTo>
                  <a:cubicBezTo>
                    <a:pt x="565946" y="48735"/>
                    <a:pt x="569548" y="49801"/>
                    <a:pt x="572729" y="51619"/>
                  </a:cubicBezTo>
                  <a:cubicBezTo>
                    <a:pt x="586071" y="59243"/>
                    <a:pt x="573957" y="54486"/>
                    <a:pt x="587477" y="58993"/>
                  </a:cubicBezTo>
                  <a:lnTo>
                    <a:pt x="602226" y="73742"/>
                  </a:lnTo>
                  <a:cubicBezTo>
                    <a:pt x="604684" y="76200"/>
                    <a:pt x="608045" y="78007"/>
                    <a:pt x="609600" y="81116"/>
                  </a:cubicBezTo>
                  <a:cubicBezTo>
                    <a:pt x="612877" y="87671"/>
                    <a:pt x="615367" y="94682"/>
                    <a:pt x="619432" y="100780"/>
                  </a:cubicBezTo>
                  <a:cubicBezTo>
                    <a:pt x="621071" y="103238"/>
                    <a:pt x="622882" y="105590"/>
                    <a:pt x="624348" y="108155"/>
                  </a:cubicBezTo>
                  <a:cubicBezTo>
                    <a:pt x="636817" y="129977"/>
                    <a:pt x="622207" y="107402"/>
                    <a:pt x="634180" y="125361"/>
                  </a:cubicBezTo>
                  <a:cubicBezTo>
                    <a:pt x="634999" y="129458"/>
                    <a:pt x="635625" y="133598"/>
                    <a:pt x="636638" y="137651"/>
                  </a:cubicBezTo>
                  <a:cubicBezTo>
                    <a:pt x="639283" y="148228"/>
                    <a:pt x="643147" y="147588"/>
                    <a:pt x="636638" y="162232"/>
                  </a:cubicBezTo>
                  <a:cubicBezTo>
                    <a:pt x="634898" y="166148"/>
                    <a:pt x="625235" y="168352"/>
                    <a:pt x="621890" y="169606"/>
                  </a:cubicBezTo>
                  <a:cubicBezTo>
                    <a:pt x="617759" y="171155"/>
                    <a:pt x="613817" y="173224"/>
                    <a:pt x="609600" y="174522"/>
                  </a:cubicBezTo>
                  <a:cubicBezTo>
                    <a:pt x="580608" y="183442"/>
                    <a:pt x="574844" y="180124"/>
                    <a:pt x="535858" y="181896"/>
                  </a:cubicBezTo>
                  <a:cubicBezTo>
                    <a:pt x="525069" y="192686"/>
                    <a:pt x="525658" y="192793"/>
                    <a:pt x="508819" y="204019"/>
                  </a:cubicBezTo>
                  <a:cubicBezTo>
                    <a:pt x="503903" y="207296"/>
                    <a:pt x="498798" y="210306"/>
                    <a:pt x="494071" y="213851"/>
                  </a:cubicBezTo>
                  <a:cubicBezTo>
                    <a:pt x="490793" y="216309"/>
                    <a:pt x="487795" y="219192"/>
                    <a:pt x="484238" y="221225"/>
                  </a:cubicBezTo>
                  <a:cubicBezTo>
                    <a:pt x="481988" y="222511"/>
                    <a:pt x="479181" y="222525"/>
                    <a:pt x="476864" y="223684"/>
                  </a:cubicBezTo>
                  <a:cubicBezTo>
                    <a:pt x="474222" y="225005"/>
                    <a:pt x="472190" y="227400"/>
                    <a:pt x="469490" y="228600"/>
                  </a:cubicBezTo>
                  <a:cubicBezTo>
                    <a:pt x="464755" y="230705"/>
                    <a:pt x="454742" y="233516"/>
                    <a:pt x="454742" y="233516"/>
                  </a:cubicBezTo>
                  <a:cubicBezTo>
                    <a:pt x="451464" y="236793"/>
                    <a:pt x="448681" y="240654"/>
                    <a:pt x="444909" y="243348"/>
                  </a:cubicBezTo>
                  <a:cubicBezTo>
                    <a:pt x="442801" y="244854"/>
                    <a:pt x="439916" y="244785"/>
                    <a:pt x="437535" y="245806"/>
                  </a:cubicBezTo>
                  <a:cubicBezTo>
                    <a:pt x="434167" y="247249"/>
                    <a:pt x="430845" y="248837"/>
                    <a:pt x="427703" y="250722"/>
                  </a:cubicBezTo>
                  <a:cubicBezTo>
                    <a:pt x="403144" y="265459"/>
                    <a:pt x="423026" y="256527"/>
                    <a:pt x="400664" y="265471"/>
                  </a:cubicBezTo>
                  <a:lnTo>
                    <a:pt x="302342" y="263013"/>
                  </a:lnTo>
                  <a:cubicBezTo>
                    <a:pt x="281033" y="262367"/>
                    <a:pt x="259658" y="262545"/>
                    <a:pt x="238432" y="260555"/>
                  </a:cubicBezTo>
                  <a:cubicBezTo>
                    <a:pt x="233273" y="260071"/>
                    <a:pt x="228600" y="257277"/>
                    <a:pt x="223684" y="255638"/>
                  </a:cubicBezTo>
                  <a:lnTo>
                    <a:pt x="216309" y="253180"/>
                  </a:lnTo>
                  <a:cubicBezTo>
                    <a:pt x="209754" y="253999"/>
                    <a:pt x="202972" y="253740"/>
                    <a:pt x="196645" y="255638"/>
                  </a:cubicBezTo>
                  <a:cubicBezTo>
                    <a:pt x="191632" y="257142"/>
                    <a:pt x="190477" y="265639"/>
                    <a:pt x="186813" y="267929"/>
                  </a:cubicBezTo>
                  <a:cubicBezTo>
                    <a:pt x="182418" y="270675"/>
                    <a:pt x="176376" y="269970"/>
                    <a:pt x="172064" y="272845"/>
                  </a:cubicBezTo>
                  <a:cubicBezTo>
                    <a:pt x="162534" y="279198"/>
                    <a:pt x="167493" y="276827"/>
                    <a:pt x="157316" y="280219"/>
                  </a:cubicBezTo>
                  <a:cubicBezTo>
                    <a:pt x="154039" y="282677"/>
                    <a:pt x="151023" y="285529"/>
                    <a:pt x="147484" y="287593"/>
                  </a:cubicBezTo>
                  <a:cubicBezTo>
                    <a:pt x="141154" y="291286"/>
                    <a:pt x="127819" y="297425"/>
                    <a:pt x="127819" y="297425"/>
                  </a:cubicBezTo>
                  <a:cubicBezTo>
                    <a:pt x="108677" y="316570"/>
                    <a:pt x="140301" y="285583"/>
                    <a:pt x="115529" y="307258"/>
                  </a:cubicBezTo>
                  <a:cubicBezTo>
                    <a:pt x="111169" y="311073"/>
                    <a:pt x="108859" y="318143"/>
                    <a:pt x="103238" y="319548"/>
                  </a:cubicBezTo>
                  <a:cubicBezTo>
                    <a:pt x="78282" y="325787"/>
                    <a:pt x="96780" y="321828"/>
                    <a:pt x="46703" y="324464"/>
                  </a:cubicBezTo>
                  <a:cubicBezTo>
                    <a:pt x="36871" y="322006"/>
                    <a:pt x="25897" y="322304"/>
                    <a:pt x="17206" y="317090"/>
                  </a:cubicBezTo>
                  <a:cubicBezTo>
                    <a:pt x="12493" y="314262"/>
                    <a:pt x="12601" y="307090"/>
                    <a:pt x="9832" y="302342"/>
                  </a:cubicBezTo>
                  <a:cubicBezTo>
                    <a:pt x="6855" y="297238"/>
                    <a:pt x="0" y="287593"/>
                    <a:pt x="0" y="287593"/>
                  </a:cubicBezTo>
                  <a:cubicBezTo>
                    <a:pt x="3683" y="243395"/>
                    <a:pt x="-258" y="271549"/>
                    <a:pt x="4916" y="248264"/>
                  </a:cubicBezTo>
                  <a:cubicBezTo>
                    <a:pt x="5822" y="244186"/>
                    <a:pt x="6053" y="239937"/>
                    <a:pt x="7374" y="235974"/>
                  </a:cubicBezTo>
                  <a:cubicBezTo>
                    <a:pt x="13911" y="216362"/>
                    <a:pt x="10016" y="234946"/>
                    <a:pt x="17206" y="218767"/>
                  </a:cubicBezTo>
                  <a:cubicBezTo>
                    <a:pt x="24972" y="201292"/>
                    <a:pt x="35642" y="170835"/>
                    <a:pt x="46703" y="159774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B0D06BE-B409-4D1C-81E0-78E9D4441F19}"/>
                </a:ext>
              </a:extLst>
            </p:cNvPr>
            <p:cNvSpPr/>
            <p:nvPr/>
          </p:nvSpPr>
          <p:spPr>
            <a:xfrm>
              <a:off x="3194295" y="4525192"/>
              <a:ext cx="876085" cy="996575"/>
            </a:xfrm>
            <a:custGeom>
              <a:avLst/>
              <a:gdLst>
                <a:gd name="connsiteX0" fmla="*/ 3197 w 876085"/>
                <a:gd name="connsiteY0" fmla="*/ 558558 h 996575"/>
                <a:gd name="connsiteX1" fmla="*/ 15986 w 876085"/>
                <a:gd name="connsiteY1" fmla="*/ 532981 h 996575"/>
                <a:gd name="connsiteX2" fmla="*/ 35169 w 876085"/>
                <a:gd name="connsiteY2" fmla="*/ 507403 h 996575"/>
                <a:gd name="connsiteX3" fmla="*/ 51155 w 876085"/>
                <a:gd name="connsiteY3" fmla="*/ 478628 h 996575"/>
                <a:gd name="connsiteX4" fmla="*/ 54352 w 876085"/>
                <a:gd name="connsiteY4" fmla="*/ 469037 h 996575"/>
                <a:gd name="connsiteX5" fmla="*/ 54352 w 876085"/>
                <a:gd name="connsiteY5" fmla="*/ 318768 h 996575"/>
                <a:gd name="connsiteX6" fmla="*/ 63944 w 876085"/>
                <a:gd name="connsiteY6" fmla="*/ 235641 h 996575"/>
                <a:gd name="connsiteX7" fmla="*/ 67141 w 876085"/>
                <a:gd name="connsiteY7" fmla="*/ 219655 h 996575"/>
                <a:gd name="connsiteX8" fmla="*/ 83127 w 876085"/>
                <a:gd name="connsiteY8" fmla="*/ 184486 h 996575"/>
                <a:gd name="connsiteX9" fmla="*/ 99113 w 876085"/>
                <a:gd name="connsiteY9" fmla="*/ 158908 h 996575"/>
                <a:gd name="connsiteX10" fmla="*/ 105507 w 876085"/>
                <a:gd name="connsiteY10" fmla="*/ 146119 h 996575"/>
                <a:gd name="connsiteX11" fmla="*/ 121493 w 876085"/>
                <a:gd name="connsiteY11" fmla="*/ 123739 h 996575"/>
                <a:gd name="connsiteX12" fmla="*/ 131085 w 876085"/>
                <a:gd name="connsiteY12" fmla="*/ 114147 h 996575"/>
                <a:gd name="connsiteX13" fmla="*/ 137479 w 876085"/>
                <a:gd name="connsiteY13" fmla="*/ 101358 h 996575"/>
                <a:gd name="connsiteX14" fmla="*/ 150268 w 876085"/>
                <a:gd name="connsiteY14" fmla="*/ 94964 h 996575"/>
                <a:gd name="connsiteX15" fmla="*/ 185437 w 876085"/>
                <a:gd name="connsiteY15" fmla="*/ 75781 h 996575"/>
                <a:gd name="connsiteX16" fmla="*/ 211015 w 876085"/>
                <a:gd name="connsiteY16" fmla="*/ 50203 h 996575"/>
                <a:gd name="connsiteX17" fmla="*/ 217409 w 876085"/>
                <a:gd name="connsiteY17" fmla="*/ 40612 h 996575"/>
                <a:gd name="connsiteX18" fmla="*/ 227001 w 876085"/>
                <a:gd name="connsiteY18" fmla="*/ 37414 h 996575"/>
                <a:gd name="connsiteX19" fmla="*/ 236593 w 876085"/>
                <a:gd name="connsiteY19" fmla="*/ 31020 h 996575"/>
                <a:gd name="connsiteX20" fmla="*/ 249381 w 876085"/>
                <a:gd name="connsiteY20" fmla="*/ 24626 h 996575"/>
                <a:gd name="connsiteX21" fmla="*/ 255776 w 876085"/>
                <a:gd name="connsiteY21" fmla="*/ 18231 h 996575"/>
                <a:gd name="connsiteX22" fmla="*/ 265367 w 876085"/>
                <a:gd name="connsiteY22" fmla="*/ 15034 h 996575"/>
                <a:gd name="connsiteX23" fmla="*/ 322917 w 876085"/>
                <a:gd name="connsiteY23" fmla="*/ 5442 h 996575"/>
                <a:gd name="connsiteX24" fmla="*/ 399650 w 876085"/>
                <a:gd name="connsiteY24" fmla="*/ 5442 h 996575"/>
                <a:gd name="connsiteX25" fmla="*/ 412439 w 876085"/>
                <a:gd name="connsiteY25" fmla="*/ 11837 h 996575"/>
                <a:gd name="connsiteX26" fmla="*/ 422030 w 876085"/>
                <a:gd name="connsiteY26" fmla="*/ 15034 h 996575"/>
                <a:gd name="connsiteX27" fmla="*/ 469988 w 876085"/>
                <a:gd name="connsiteY27" fmla="*/ 24626 h 996575"/>
                <a:gd name="connsiteX28" fmla="*/ 508355 w 876085"/>
                <a:gd name="connsiteY28" fmla="*/ 37414 h 996575"/>
                <a:gd name="connsiteX29" fmla="*/ 517946 w 876085"/>
                <a:gd name="connsiteY29" fmla="*/ 40612 h 996575"/>
                <a:gd name="connsiteX30" fmla="*/ 527538 w 876085"/>
                <a:gd name="connsiteY30" fmla="*/ 43809 h 996575"/>
                <a:gd name="connsiteX31" fmla="*/ 549918 w 876085"/>
                <a:gd name="connsiteY31" fmla="*/ 56598 h 996575"/>
                <a:gd name="connsiteX32" fmla="*/ 569102 w 876085"/>
                <a:gd name="connsiteY32" fmla="*/ 72584 h 996575"/>
                <a:gd name="connsiteX33" fmla="*/ 572299 w 876085"/>
                <a:gd name="connsiteY33" fmla="*/ 82175 h 996575"/>
                <a:gd name="connsiteX34" fmla="*/ 578693 w 876085"/>
                <a:gd name="connsiteY34" fmla="*/ 94964 h 996575"/>
                <a:gd name="connsiteX35" fmla="*/ 581890 w 876085"/>
                <a:gd name="connsiteY35" fmla="*/ 107753 h 996575"/>
                <a:gd name="connsiteX36" fmla="*/ 588285 w 876085"/>
                <a:gd name="connsiteY36" fmla="*/ 120542 h 996575"/>
                <a:gd name="connsiteX37" fmla="*/ 597876 w 876085"/>
                <a:gd name="connsiteY37" fmla="*/ 139725 h 996575"/>
                <a:gd name="connsiteX38" fmla="*/ 620257 w 876085"/>
                <a:gd name="connsiteY38" fmla="*/ 158908 h 996575"/>
                <a:gd name="connsiteX39" fmla="*/ 629849 w 876085"/>
                <a:gd name="connsiteY39" fmla="*/ 171697 h 996575"/>
                <a:gd name="connsiteX40" fmla="*/ 655426 w 876085"/>
                <a:gd name="connsiteY40" fmla="*/ 187683 h 996575"/>
                <a:gd name="connsiteX41" fmla="*/ 665018 w 876085"/>
                <a:gd name="connsiteY41" fmla="*/ 194077 h 996575"/>
                <a:gd name="connsiteX42" fmla="*/ 671412 w 876085"/>
                <a:gd name="connsiteY42" fmla="*/ 203669 h 996575"/>
                <a:gd name="connsiteX43" fmla="*/ 681004 w 876085"/>
                <a:gd name="connsiteY43" fmla="*/ 206866 h 996575"/>
                <a:gd name="connsiteX44" fmla="*/ 712976 w 876085"/>
                <a:gd name="connsiteY44" fmla="*/ 219655 h 996575"/>
                <a:gd name="connsiteX45" fmla="*/ 725765 w 876085"/>
                <a:gd name="connsiteY45" fmla="*/ 229246 h 996575"/>
                <a:gd name="connsiteX46" fmla="*/ 722567 w 876085"/>
                <a:gd name="connsiteY46" fmla="*/ 254824 h 996575"/>
                <a:gd name="connsiteX47" fmla="*/ 709779 w 876085"/>
                <a:gd name="connsiteY47" fmla="*/ 280402 h 996575"/>
                <a:gd name="connsiteX48" fmla="*/ 706581 w 876085"/>
                <a:gd name="connsiteY48" fmla="*/ 293191 h 996575"/>
                <a:gd name="connsiteX49" fmla="*/ 700187 w 876085"/>
                <a:gd name="connsiteY49" fmla="*/ 305979 h 996575"/>
                <a:gd name="connsiteX50" fmla="*/ 690595 w 876085"/>
                <a:gd name="connsiteY50" fmla="*/ 331557 h 996575"/>
                <a:gd name="connsiteX51" fmla="*/ 690595 w 876085"/>
                <a:gd name="connsiteY51" fmla="*/ 405093 h 996575"/>
                <a:gd name="connsiteX52" fmla="*/ 696990 w 876085"/>
                <a:gd name="connsiteY52" fmla="*/ 411487 h 996575"/>
                <a:gd name="connsiteX53" fmla="*/ 703384 w 876085"/>
                <a:gd name="connsiteY53" fmla="*/ 421079 h 996575"/>
                <a:gd name="connsiteX54" fmla="*/ 735356 w 876085"/>
                <a:gd name="connsiteY54" fmla="*/ 440262 h 996575"/>
                <a:gd name="connsiteX55" fmla="*/ 754539 w 876085"/>
                <a:gd name="connsiteY55" fmla="*/ 446656 h 996575"/>
                <a:gd name="connsiteX56" fmla="*/ 786511 w 876085"/>
                <a:gd name="connsiteY56" fmla="*/ 475431 h 996575"/>
                <a:gd name="connsiteX57" fmla="*/ 799300 w 876085"/>
                <a:gd name="connsiteY57" fmla="*/ 494614 h 996575"/>
                <a:gd name="connsiteX58" fmla="*/ 805695 w 876085"/>
                <a:gd name="connsiteY58" fmla="*/ 501009 h 996575"/>
                <a:gd name="connsiteX59" fmla="*/ 815286 w 876085"/>
                <a:gd name="connsiteY59" fmla="*/ 516995 h 996575"/>
                <a:gd name="connsiteX60" fmla="*/ 831272 w 876085"/>
                <a:gd name="connsiteY60" fmla="*/ 532981 h 996575"/>
                <a:gd name="connsiteX61" fmla="*/ 850456 w 876085"/>
                <a:gd name="connsiteY61" fmla="*/ 555361 h 996575"/>
                <a:gd name="connsiteX62" fmla="*/ 866442 w 876085"/>
                <a:gd name="connsiteY62" fmla="*/ 568150 h 996575"/>
                <a:gd name="connsiteX63" fmla="*/ 872836 w 876085"/>
                <a:gd name="connsiteY63" fmla="*/ 577742 h 996575"/>
                <a:gd name="connsiteX64" fmla="*/ 876033 w 876085"/>
                <a:gd name="connsiteY64" fmla="*/ 593728 h 996575"/>
                <a:gd name="connsiteX65" fmla="*/ 869639 w 876085"/>
                <a:gd name="connsiteY65" fmla="*/ 616108 h 996575"/>
                <a:gd name="connsiteX66" fmla="*/ 837667 w 876085"/>
                <a:gd name="connsiteY66" fmla="*/ 632094 h 996575"/>
                <a:gd name="connsiteX67" fmla="*/ 828075 w 876085"/>
                <a:gd name="connsiteY67" fmla="*/ 635291 h 996575"/>
                <a:gd name="connsiteX68" fmla="*/ 815286 w 876085"/>
                <a:gd name="connsiteY68" fmla="*/ 644883 h 996575"/>
                <a:gd name="connsiteX69" fmla="*/ 792906 w 876085"/>
                <a:gd name="connsiteY69" fmla="*/ 654474 h 996575"/>
                <a:gd name="connsiteX70" fmla="*/ 751342 w 876085"/>
                <a:gd name="connsiteY70" fmla="*/ 676855 h 996575"/>
                <a:gd name="connsiteX71" fmla="*/ 744948 w 876085"/>
                <a:gd name="connsiteY71" fmla="*/ 686446 h 996575"/>
                <a:gd name="connsiteX72" fmla="*/ 728962 w 876085"/>
                <a:gd name="connsiteY72" fmla="*/ 705630 h 996575"/>
                <a:gd name="connsiteX73" fmla="*/ 716173 w 876085"/>
                <a:gd name="connsiteY73" fmla="*/ 731207 h 996575"/>
                <a:gd name="connsiteX74" fmla="*/ 712976 w 876085"/>
                <a:gd name="connsiteY74" fmla="*/ 740799 h 996575"/>
                <a:gd name="connsiteX75" fmla="*/ 706581 w 876085"/>
                <a:gd name="connsiteY75" fmla="*/ 747193 h 996575"/>
                <a:gd name="connsiteX76" fmla="*/ 696990 w 876085"/>
                <a:gd name="connsiteY76" fmla="*/ 759982 h 996575"/>
                <a:gd name="connsiteX77" fmla="*/ 687398 w 876085"/>
                <a:gd name="connsiteY77" fmla="*/ 766377 h 996575"/>
                <a:gd name="connsiteX78" fmla="*/ 645835 w 876085"/>
                <a:gd name="connsiteY78" fmla="*/ 785560 h 996575"/>
                <a:gd name="connsiteX79" fmla="*/ 617060 w 876085"/>
                <a:gd name="connsiteY79" fmla="*/ 801546 h 996575"/>
                <a:gd name="connsiteX80" fmla="*/ 610665 w 876085"/>
                <a:gd name="connsiteY80" fmla="*/ 807940 h 996575"/>
                <a:gd name="connsiteX81" fmla="*/ 597876 w 876085"/>
                <a:gd name="connsiteY81" fmla="*/ 814335 h 996575"/>
                <a:gd name="connsiteX82" fmla="*/ 578693 w 876085"/>
                <a:gd name="connsiteY82" fmla="*/ 836715 h 996575"/>
                <a:gd name="connsiteX83" fmla="*/ 562707 w 876085"/>
                <a:gd name="connsiteY83" fmla="*/ 852701 h 996575"/>
                <a:gd name="connsiteX84" fmla="*/ 556313 w 876085"/>
                <a:gd name="connsiteY84" fmla="*/ 862293 h 996575"/>
                <a:gd name="connsiteX85" fmla="*/ 549918 w 876085"/>
                <a:gd name="connsiteY85" fmla="*/ 868687 h 996575"/>
                <a:gd name="connsiteX86" fmla="*/ 533932 w 876085"/>
                <a:gd name="connsiteY86" fmla="*/ 894265 h 996575"/>
                <a:gd name="connsiteX87" fmla="*/ 495566 w 876085"/>
                <a:gd name="connsiteY87" fmla="*/ 923040 h 996575"/>
                <a:gd name="connsiteX88" fmla="*/ 473186 w 876085"/>
                <a:gd name="connsiteY88" fmla="*/ 932631 h 996575"/>
                <a:gd name="connsiteX89" fmla="*/ 457200 w 876085"/>
                <a:gd name="connsiteY89" fmla="*/ 935828 h 996575"/>
                <a:gd name="connsiteX90" fmla="*/ 434819 w 876085"/>
                <a:gd name="connsiteY90" fmla="*/ 951814 h 996575"/>
                <a:gd name="connsiteX91" fmla="*/ 422030 w 876085"/>
                <a:gd name="connsiteY91" fmla="*/ 961406 h 996575"/>
                <a:gd name="connsiteX92" fmla="*/ 412439 w 876085"/>
                <a:gd name="connsiteY92" fmla="*/ 967800 h 996575"/>
                <a:gd name="connsiteX93" fmla="*/ 406044 w 876085"/>
                <a:gd name="connsiteY93" fmla="*/ 974195 h 996575"/>
                <a:gd name="connsiteX94" fmla="*/ 377269 w 876085"/>
                <a:gd name="connsiteY94" fmla="*/ 983786 h 996575"/>
                <a:gd name="connsiteX95" fmla="*/ 364481 w 876085"/>
                <a:gd name="connsiteY95" fmla="*/ 990181 h 996575"/>
                <a:gd name="connsiteX96" fmla="*/ 342100 w 876085"/>
                <a:gd name="connsiteY96" fmla="*/ 993378 h 996575"/>
                <a:gd name="connsiteX97" fmla="*/ 329311 w 876085"/>
                <a:gd name="connsiteY97" fmla="*/ 996575 h 996575"/>
                <a:gd name="connsiteX98" fmla="*/ 274959 w 876085"/>
                <a:gd name="connsiteY98" fmla="*/ 990181 h 996575"/>
                <a:gd name="connsiteX99" fmla="*/ 252579 w 876085"/>
                <a:gd name="connsiteY99" fmla="*/ 977392 h 996575"/>
                <a:gd name="connsiteX100" fmla="*/ 236593 w 876085"/>
                <a:gd name="connsiteY100" fmla="*/ 964603 h 996575"/>
                <a:gd name="connsiteX101" fmla="*/ 223804 w 876085"/>
                <a:gd name="connsiteY101" fmla="*/ 958209 h 996575"/>
                <a:gd name="connsiteX102" fmla="*/ 185437 w 876085"/>
                <a:gd name="connsiteY102" fmla="*/ 923040 h 996575"/>
                <a:gd name="connsiteX103" fmla="*/ 166254 w 876085"/>
                <a:gd name="connsiteY103" fmla="*/ 900659 h 996575"/>
                <a:gd name="connsiteX104" fmla="*/ 127888 w 876085"/>
                <a:gd name="connsiteY104" fmla="*/ 855898 h 996575"/>
                <a:gd name="connsiteX105" fmla="*/ 105507 w 876085"/>
                <a:gd name="connsiteY105" fmla="*/ 833518 h 996575"/>
                <a:gd name="connsiteX106" fmla="*/ 95916 w 876085"/>
                <a:gd name="connsiteY106" fmla="*/ 814335 h 996575"/>
                <a:gd name="connsiteX107" fmla="*/ 76732 w 876085"/>
                <a:gd name="connsiteY107" fmla="*/ 791954 h 996575"/>
                <a:gd name="connsiteX108" fmla="*/ 70338 w 876085"/>
                <a:gd name="connsiteY108" fmla="*/ 772771 h 996575"/>
                <a:gd name="connsiteX109" fmla="*/ 54352 w 876085"/>
                <a:gd name="connsiteY109" fmla="*/ 740799 h 996575"/>
                <a:gd name="connsiteX110" fmla="*/ 47958 w 876085"/>
                <a:gd name="connsiteY110" fmla="*/ 731207 h 996575"/>
                <a:gd name="connsiteX111" fmla="*/ 35169 w 876085"/>
                <a:gd name="connsiteY111" fmla="*/ 708827 h 996575"/>
                <a:gd name="connsiteX112" fmla="*/ 22380 w 876085"/>
                <a:gd name="connsiteY112" fmla="*/ 667263 h 996575"/>
                <a:gd name="connsiteX113" fmla="*/ 12788 w 876085"/>
                <a:gd name="connsiteY113" fmla="*/ 644883 h 996575"/>
                <a:gd name="connsiteX114" fmla="*/ 9591 w 876085"/>
                <a:gd name="connsiteY114" fmla="*/ 632094 h 996575"/>
                <a:gd name="connsiteX115" fmla="*/ 0 w 876085"/>
                <a:gd name="connsiteY115" fmla="*/ 612911 h 996575"/>
                <a:gd name="connsiteX116" fmla="*/ 3197 w 876085"/>
                <a:gd name="connsiteY116" fmla="*/ 568150 h 996575"/>
                <a:gd name="connsiteX117" fmla="*/ 3197 w 876085"/>
                <a:gd name="connsiteY117" fmla="*/ 558558 h 99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876085" h="996575">
                  <a:moveTo>
                    <a:pt x="3197" y="558558"/>
                  </a:moveTo>
                  <a:cubicBezTo>
                    <a:pt x="5328" y="552697"/>
                    <a:pt x="10934" y="541064"/>
                    <a:pt x="15986" y="532981"/>
                  </a:cubicBezTo>
                  <a:cubicBezTo>
                    <a:pt x="21634" y="523944"/>
                    <a:pt x="29103" y="516166"/>
                    <a:pt x="35169" y="507403"/>
                  </a:cubicBezTo>
                  <a:cubicBezTo>
                    <a:pt x="39713" y="500839"/>
                    <a:pt x="47732" y="486614"/>
                    <a:pt x="51155" y="478628"/>
                  </a:cubicBezTo>
                  <a:cubicBezTo>
                    <a:pt x="52483" y="475531"/>
                    <a:pt x="53286" y="472234"/>
                    <a:pt x="54352" y="469037"/>
                  </a:cubicBezTo>
                  <a:cubicBezTo>
                    <a:pt x="49725" y="385748"/>
                    <a:pt x="50034" y="422419"/>
                    <a:pt x="54352" y="318768"/>
                  </a:cubicBezTo>
                  <a:cubicBezTo>
                    <a:pt x="57838" y="235107"/>
                    <a:pt x="52023" y="283321"/>
                    <a:pt x="63944" y="235641"/>
                  </a:cubicBezTo>
                  <a:cubicBezTo>
                    <a:pt x="65262" y="230369"/>
                    <a:pt x="65423" y="224810"/>
                    <a:pt x="67141" y="219655"/>
                  </a:cubicBezTo>
                  <a:cubicBezTo>
                    <a:pt x="68874" y="214455"/>
                    <a:pt x="78818" y="191872"/>
                    <a:pt x="83127" y="184486"/>
                  </a:cubicBezTo>
                  <a:cubicBezTo>
                    <a:pt x="88193" y="175801"/>
                    <a:pt x="94047" y="167593"/>
                    <a:pt x="99113" y="158908"/>
                  </a:cubicBezTo>
                  <a:cubicBezTo>
                    <a:pt x="101514" y="154791"/>
                    <a:pt x="103142" y="150257"/>
                    <a:pt x="105507" y="146119"/>
                  </a:cubicBezTo>
                  <a:cubicBezTo>
                    <a:pt x="108395" y="141066"/>
                    <a:pt x="118560" y="127161"/>
                    <a:pt x="121493" y="123739"/>
                  </a:cubicBezTo>
                  <a:cubicBezTo>
                    <a:pt x="124436" y="120306"/>
                    <a:pt x="127888" y="117344"/>
                    <a:pt x="131085" y="114147"/>
                  </a:cubicBezTo>
                  <a:cubicBezTo>
                    <a:pt x="133216" y="109884"/>
                    <a:pt x="134109" y="104728"/>
                    <a:pt x="137479" y="101358"/>
                  </a:cubicBezTo>
                  <a:cubicBezTo>
                    <a:pt x="140849" y="97988"/>
                    <a:pt x="146226" y="97490"/>
                    <a:pt x="150268" y="94964"/>
                  </a:cubicBezTo>
                  <a:cubicBezTo>
                    <a:pt x="181822" y="75243"/>
                    <a:pt x="139467" y="95482"/>
                    <a:pt x="185437" y="75781"/>
                  </a:cubicBezTo>
                  <a:cubicBezTo>
                    <a:pt x="193963" y="67255"/>
                    <a:pt x="204327" y="60236"/>
                    <a:pt x="211015" y="50203"/>
                  </a:cubicBezTo>
                  <a:cubicBezTo>
                    <a:pt x="213146" y="47006"/>
                    <a:pt x="214409" y="43012"/>
                    <a:pt x="217409" y="40612"/>
                  </a:cubicBezTo>
                  <a:cubicBezTo>
                    <a:pt x="220041" y="38507"/>
                    <a:pt x="223986" y="38921"/>
                    <a:pt x="227001" y="37414"/>
                  </a:cubicBezTo>
                  <a:cubicBezTo>
                    <a:pt x="230438" y="35696"/>
                    <a:pt x="233257" y="32926"/>
                    <a:pt x="236593" y="31020"/>
                  </a:cubicBezTo>
                  <a:cubicBezTo>
                    <a:pt x="240731" y="28656"/>
                    <a:pt x="245416" y="27270"/>
                    <a:pt x="249381" y="24626"/>
                  </a:cubicBezTo>
                  <a:cubicBezTo>
                    <a:pt x="251889" y="22954"/>
                    <a:pt x="253191" y="19782"/>
                    <a:pt x="255776" y="18231"/>
                  </a:cubicBezTo>
                  <a:cubicBezTo>
                    <a:pt x="258666" y="16497"/>
                    <a:pt x="262116" y="15921"/>
                    <a:pt x="265367" y="15034"/>
                  </a:cubicBezTo>
                  <a:cubicBezTo>
                    <a:pt x="296601" y="6516"/>
                    <a:pt x="287971" y="8938"/>
                    <a:pt x="322917" y="5442"/>
                  </a:cubicBezTo>
                  <a:cubicBezTo>
                    <a:pt x="353596" y="-2227"/>
                    <a:pt x="344986" y="-1391"/>
                    <a:pt x="399650" y="5442"/>
                  </a:cubicBezTo>
                  <a:cubicBezTo>
                    <a:pt x="404379" y="6033"/>
                    <a:pt x="408058" y="9959"/>
                    <a:pt x="412439" y="11837"/>
                  </a:cubicBezTo>
                  <a:cubicBezTo>
                    <a:pt x="415536" y="13165"/>
                    <a:pt x="418740" y="14303"/>
                    <a:pt x="422030" y="15034"/>
                  </a:cubicBezTo>
                  <a:cubicBezTo>
                    <a:pt x="456630" y="22722"/>
                    <a:pt x="426210" y="12465"/>
                    <a:pt x="469988" y="24626"/>
                  </a:cubicBezTo>
                  <a:cubicBezTo>
                    <a:pt x="482977" y="28234"/>
                    <a:pt x="495566" y="33151"/>
                    <a:pt x="508355" y="37414"/>
                  </a:cubicBezTo>
                  <a:lnTo>
                    <a:pt x="517946" y="40612"/>
                  </a:lnTo>
                  <a:lnTo>
                    <a:pt x="527538" y="43809"/>
                  </a:lnTo>
                  <a:cubicBezTo>
                    <a:pt x="558460" y="66998"/>
                    <a:pt x="525509" y="44393"/>
                    <a:pt x="549918" y="56598"/>
                  </a:cubicBezTo>
                  <a:cubicBezTo>
                    <a:pt x="558823" y="61051"/>
                    <a:pt x="562028" y="65510"/>
                    <a:pt x="569102" y="72584"/>
                  </a:cubicBezTo>
                  <a:cubicBezTo>
                    <a:pt x="570168" y="75781"/>
                    <a:pt x="570972" y="79078"/>
                    <a:pt x="572299" y="82175"/>
                  </a:cubicBezTo>
                  <a:cubicBezTo>
                    <a:pt x="574176" y="86556"/>
                    <a:pt x="577020" y="90501"/>
                    <a:pt x="578693" y="94964"/>
                  </a:cubicBezTo>
                  <a:cubicBezTo>
                    <a:pt x="580236" y="99078"/>
                    <a:pt x="580347" y="103639"/>
                    <a:pt x="581890" y="107753"/>
                  </a:cubicBezTo>
                  <a:cubicBezTo>
                    <a:pt x="583564" y="112216"/>
                    <a:pt x="586407" y="116161"/>
                    <a:pt x="588285" y="120542"/>
                  </a:cubicBezTo>
                  <a:cubicBezTo>
                    <a:pt x="592185" y="129642"/>
                    <a:pt x="590197" y="132046"/>
                    <a:pt x="597876" y="139725"/>
                  </a:cubicBezTo>
                  <a:cubicBezTo>
                    <a:pt x="623157" y="165006"/>
                    <a:pt x="599367" y="134536"/>
                    <a:pt x="620257" y="158908"/>
                  </a:cubicBezTo>
                  <a:cubicBezTo>
                    <a:pt x="623725" y="162954"/>
                    <a:pt x="625725" y="168323"/>
                    <a:pt x="629849" y="171697"/>
                  </a:cubicBezTo>
                  <a:cubicBezTo>
                    <a:pt x="637630" y="178064"/>
                    <a:pt x="647060" y="182106"/>
                    <a:pt x="655426" y="187683"/>
                  </a:cubicBezTo>
                  <a:lnTo>
                    <a:pt x="665018" y="194077"/>
                  </a:lnTo>
                  <a:cubicBezTo>
                    <a:pt x="667149" y="197274"/>
                    <a:pt x="668411" y="201269"/>
                    <a:pt x="671412" y="203669"/>
                  </a:cubicBezTo>
                  <a:cubicBezTo>
                    <a:pt x="674044" y="205774"/>
                    <a:pt x="677875" y="205614"/>
                    <a:pt x="681004" y="206866"/>
                  </a:cubicBezTo>
                  <a:cubicBezTo>
                    <a:pt x="717401" y="221425"/>
                    <a:pt x="691150" y="212380"/>
                    <a:pt x="712976" y="219655"/>
                  </a:cubicBezTo>
                  <a:cubicBezTo>
                    <a:pt x="717239" y="222852"/>
                    <a:pt x="724363" y="224105"/>
                    <a:pt x="725765" y="229246"/>
                  </a:cubicBezTo>
                  <a:cubicBezTo>
                    <a:pt x="728026" y="237536"/>
                    <a:pt x="724367" y="246422"/>
                    <a:pt x="722567" y="254824"/>
                  </a:cubicBezTo>
                  <a:cubicBezTo>
                    <a:pt x="718559" y="273527"/>
                    <a:pt x="719445" y="270734"/>
                    <a:pt x="709779" y="280402"/>
                  </a:cubicBezTo>
                  <a:cubicBezTo>
                    <a:pt x="708713" y="284665"/>
                    <a:pt x="708124" y="289077"/>
                    <a:pt x="706581" y="293191"/>
                  </a:cubicBezTo>
                  <a:cubicBezTo>
                    <a:pt x="704908" y="297653"/>
                    <a:pt x="702123" y="301624"/>
                    <a:pt x="700187" y="305979"/>
                  </a:cubicBezTo>
                  <a:cubicBezTo>
                    <a:pt x="695093" y="317441"/>
                    <a:pt x="694110" y="321015"/>
                    <a:pt x="690595" y="331557"/>
                  </a:cubicBezTo>
                  <a:cubicBezTo>
                    <a:pt x="688980" y="354175"/>
                    <a:pt x="684282" y="381948"/>
                    <a:pt x="690595" y="405093"/>
                  </a:cubicBezTo>
                  <a:cubicBezTo>
                    <a:pt x="691388" y="408001"/>
                    <a:pt x="695107" y="409133"/>
                    <a:pt x="696990" y="411487"/>
                  </a:cubicBezTo>
                  <a:cubicBezTo>
                    <a:pt x="699390" y="414488"/>
                    <a:pt x="700492" y="418549"/>
                    <a:pt x="703384" y="421079"/>
                  </a:cubicBezTo>
                  <a:cubicBezTo>
                    <a:pt x="709701" y="426607"/>
                    <a:pt x="726133" y="436573"/>
                    <a:pt x="735356" y="440262"/>
                  </a:cubicBezTo>
                  <a:cubicBezTo>
                    <a:pt x="741614" y="442765"/>
                    <a:pt x="754539" y="446656"/>
                    <a:pt x="754539" y="446656"/>
                  </a:cubicBezTo>
                  <a:cubicBezTo>
                    <a:pt x="767424" y="455246"/>
                    <a:pt x="776472" y="460373"/>
                    <a:pt x="786511" y="475431"/>
                  </a:cubicBezTo>
                  <a:cubicBezTo>
                    <a:pt x="790774" y="481825"/>
                    <a:pt x="793866" y="489180"/>
                    <a:pt x="799300" y="494614"/>
                  </a:cubicBezTo>
                  <a:cubicBezTo>
                    <a:pt x="801432" y="496746"/>
                    <a:pt x="803943" y="498556"/>
                    <a:pt x="805695" y="501009"/>
                  </a:cubicBezTo>
                  <a:cubicBezTo>
                    <a:pt x="809307" y="506066"/>
                    <a:pt x="811404" y="512143"/>
                    <a:pt x="815286" y="516995"/>
                  </a:cubicBezTo>
                  <a:cubicBezTo>
                    <a:pt x="819994" y="522880"/>
                    <a:pt x="827091" y="526711"/>
                    <a:pt x="831272" y="532981"/>
                  </a:cubicBezTo>
                  <a:cubicBezTo>
                    <a:pt x="837058" y="541659"/>
                    <a:pt x="841153" y="549158"/>
                    <a:pt x="850456" y="555361"/>
                  </a:cubicBezTo>
                  <a:cubicBezTo>
                    <a:pt x="857573" y="560106"/>
                    <a:pt x="861238" y="561645"/>
                    <a:pt x="866442" y="568150"/>
                  </a:cubicBezTo>
                  <a:cubicBezTo>
                    <a:pt x="868842" y="571151"/>
                    <a:pt x="870705" y="574545"/>
                    <a:pt x="872836" y="577742"/>
                  </a:cubicBezTo>
                  <a:cubicBezTo>
                    <a:pt x="873902" y="583071"/>
                    <a:pt x="876484" y="588313"/>
                    <a:pt x="876033" y="593728"/>
                  </a:cubicBezTo>
                  <a:cubicBezTo>
                    <a:pt x="875389" y="601460"/>
                    <a:pt x="874202" y="609833"/>
                    <a:pt x="869639" y="616108"/>
                  </a:cubicBezTo>
                  <a:cubicBezTo>
                    <a:pt x="860490" y="628688"/>
                    <a:pt x="850084" y="628547"/>
                    <a:pt x="837667" y="632094"/>
                  </a:cubicBezTo>
                  <a:cubicBezTo>
                    <a:pt x="834426" y="633020"/>
                    <a:pt x="831272" y="634225"/>
                    <a:pt x="828075" y="635291"/>
                  </a:cubicBezTo>
                  <a:cubicBezTo>
                    <a:pt x="823812" y="638488"/>
                    <a:pt x="819805" y="642059"/>
                    <a:pt x="815286" y="644883"/>
                  </a:cubicBezTo>
                  <a:cubicBezTo>
                    <a:pt x="799862" y="654523"/>
                    <a:pt x="806750" y="648540"/>
                    <a:pt x="792906" y="654474"/>
                  </a:cubicBezTo>
                  <a:cubicBezTo>
                    <a:pt x="783023" y="658710"/>
                    <a:pt x="755002" y="674822"/>
                    <a:pt x="751342" y="676855"/>
                  </a:cubicBezTo>
                  <a:cubicBezTo>
                    <a:pt x="749211" y="680052"/>
                    <a:pt x="747348" y="683446"/>
                    <a:pt x="744948" y="686446"/>
                  </a:cubicBezTo>
                  <a:cubicBezTo>
                    <a:pt x="734604" y="699376"/>
                    <a:pt x="740682" y="685538"/>
                    <a:pt x="728962" y="705630"/>
                  </a:cubicBezTo>
                  <a:cubicBezTo>
                    <a:pt x="724159" y="713864"/>
                    <a:pt x="719187" y="722164"/>
                    <a:pt x="716173" y="731207"/>
                  </a:cubicBezTo>
                  <a:cubicBezTo>
                    <a:pt x="715107" y="734404"/>
                    <a:pt x="714710" y="737909"/>
                    <a:pt x="712976" y="740799"/>
                  </a:cubicBezTo>
                  <a:cubicBezTo>
                    <a:pt x="711425" y="743384"/>
                    <a:pt x="708511" y="744877"/>
                    <a:pt x="706581" y="747193"/>
                  </a:cubicBezTo>
                  <a:cubicBezTo>
                    <a:pt x="703170" y="751287"/>
                    <a:pt x="700758" y="756214"/>
                    <a:pt x="696990" y="759982"/>
                  </a:cubicBezTo>
                  <a:cubicBezTo>
                    <a:pt x="694273" y="762699"/>
                    <a:pt x="690734" y="764470"/>
                    <a:pt x="687398" y="766377"/>
                  </a:cubicBezTo>
                  <a:cubicBezTo>
                    <a:pt x="677704" y="771917"/>
                    <a:pt x="651474" y="783054"/>
                    <a:pt x="645835" y="785560"/>
                  </a:cubicBezTo>
                  <a:cubicBezTo>
                    <a:pt x="626228" y="805165"/>
                    <a:pt x="648357" y="785898"/>
                    <a:pt x="617060" y="801546"/>
                  </a:cubicBezTo>
                  <a:cubicBezTo>
                    <a:pt x="614364" y="802894"/>
                    <a:pt x="613173" y="806268"/>
                    <a:pt x="610665" y="807940"/>
                  </a:cubicBezTo>
                  <a:cubicBezTo>
                    <a:pt x="606699" y="810584"/>
                    <a:pt x="601689" y="811475"/>
                    <a:pt x="597876" y="814335"/>
                  </a:cubicBezTo>
                  <a:cubicBezTo>
                    <a:pt x="578351" y="828979"/>
                    <a:pt x="590995" y="822656"/>
                    <a:pt x="578693" y="836715"/>
                  </a:cubicBezTo>
                  <a:cubicBezTo>
                    <a:pt x="573731" y="842386"/>
                    <a:pt x="566887" y="846431"/>
                    <a:pt x="562707" y="852701"/>
                  </a:cubicBezTo>
                  <a:cubicBezTo>
                    <a:pt x="560576" y="855898"/>
                    <a:pt x="558713" y="859292"/>
                    <a:pt x="556313" y="862293"/>
                  </a:cubicBezTo>
                  <a:cubicBezTo>
                    <a:pt x="554430" y="864647"/>
                    <a:pt x="551670" y="866234"/>
                    <a:pt x="549918" y="868687"/>
                  </a:cubicBezTo>
                  <a:cubicBezTo>
                    <a:pt x="546787" y="873070"/>
                    <a:pt x="538557" y="888716"/>
                    <a:pt x="533932" y="894265"/>
                  </a:cubicBezTo>
                  <a:cubicBezTo>
                    <a:pt x="523379" y="906928"/>
                    <a:pt x="509772" y="914298"/>
                    <a:pt x="495566" y="923040"/>
                  </a:cubicBezTo>
                  <a:cubicBezTo>
                    <a:pt x="489307" y="926891"/>
                    <a:pt x="480550" y="930790"/>
                    <a:pt x="473186" y="932631"/>
                  </a:cubicBezTo>
                  <a:cubicBezTo>
                    <a:pt x="467914" y="933949"/>
                    <a:pt x="462529" y="934762"/>
                    <a:pt x="457200" y="935828"/>
                  </a:cubicBezTo>
                  <a:cubicBezTo>
                    <a:pt x="415403" y="967176"/>
                    <a:pt x="467546" y="928438"/>
                    <a:pt x="434819" y="951814"/>
                  </a:cubicBezTo>
                  <a:cubicBezTo>
                    <a:pt x="430483" y="954911"/>
                    <a:pt x="426366" y="958309"/>
                    <a:pt x="422030" y="961406"/>
                  </a:cubicBezTo>
                  <a:cubicBezTo>
                    <a:pt x="418903" y="963639"/>
                    <a:pt x="415439" y="965400"/>
                    <a:pt x="412439" y="967800"/>
                  </a:cubicBezTo>
                  <a:cubicBezTo>
                    <a:pt x="410085" y="969683"/>
                    <a:pt x="408788" y="972948"/>
                    <a:pt x="406044" y="974195"/>
                  </a:cubicBezTo>
                  <a:cubicBezTo>
                    <a:pt x="396840" y="978379"/>
                    <a:pt x="386312" y="979264"/>
                    <a:pt x="377269" y="983786"/>
                  </a:cubicBezTo>
                  <a:cubicBezTo>
                    <a:pt x="373006" y="985918"/>
                    <a:pt x="369079" y="988927"/>
                    <a:pt x="364481" y="990181"/>
                  </a:cubicBezTo>
                  <a:cubicBezTo>
                    <a:pt x="357211" y="992164"/>
                    <a:pt x="349515" y="992030"/>
                    <a:pt x="342100" y="993378"/>
                  </a:cubicBezTo>
                  <a:cubicBezTo>
                    <a:pt x="337777" y="994164"/>
                    <a:pt x="333574" y="995509"/>
                    <a:pt x="329311" y="996575"/>
                  </a:cubicBezTo>
                  <a:cubicBezTo>
                    <a:pt x="318209" y="995721"/>
                    <a:pt x="290210" y="995900"/>
                    <a:pt x="274959" y="990181"/>
                  </a:cubicBezTo>
                  <a:cubicBezTo>
                    <a:pt x="267881" y="987527"/>
                    <a:pt x="258762" y="982029"/>
                    <a:pt x="252579" y="977392"/>
                  </a:cubicBezTo>
                  <a:cubicBezTo>
                    <a:pt x="247120" y="973298"/>
                    <a:pt x="242271" y="968388"/>
                    <a:pt x="236593" y="964603"/>
                  </a:cubicBezTo>
                  <a:cubicBezTo>
                    <a:pt x="232627" y="961959"/>
                    <a:pt x="228067" y="960340"/>
                    <a:pt x="223804" y="958209"/>
                  </a:cubicBezTo>
                  <a:cubicBezTo>
                    <a:pt x="194458" y="928863"/>
                    <a:pt x="207872" y="939865"/>
                    <a:pt x="185437" y="923040"/>
                  </a:cubicBezTo>
                  <a:cubicBezTo>
                    <a:pt x="170759" y="901021"/>
                    <a:pt x="189511" y="927792"/>
                    <a:pt x="166254" y="900659"/>
                  </a:cubicBezTo>
                  <a:cubicBezTo>
                    <a:pt x="153465" y="885739"/>
                    <a:pt x="139953" y="871410"/>
                    <a:pt x="127888" y="855898"/>
                  </a:cubicBezTo>
                  <a:cubicBezTo>
                    <a:pt x="109160" y="831819"/>
                    <a:pt x="138036" y="853034"/>
                    <a:pt x="105507" y="833518"/>
                  </a:cubicBezTo>
                  <a:cubicBezTo>
                    <a:pt x="102310" y="827124"/>
                    <a:pt x="99985" y="820213"/>
                    <a:pt x="95916" y="814335"/>
                  </a:cubicBezTo>
                  <a:cubicBezTo>
                    <a:pt x="90323" y="806256"/>
                    <a:pt x="81882" y="800322"/>
                    <a:pt x="76732" y="791954"/>
                  </a:cubicBezTo>
                  <a:cubicBezTo>
                    <a:pt x="73199" y="786214"/>
                    <a:pt x="73040" y="778946"/>
                    <a:pt x="70338" y="772771"/>
                  </a:cubicBezTo>
                  <a:cubicBezTo>
                    <a:pt x="65562" y="761855"/>
                    <a:pt x="60961" y="750713"/>
                    <a:pt x="54352" y="740799"/>
                  </a:cubicBezTo>
                  <a:cubicBezTo>
                    <a:pt x="52221" y="737602"/>
                    <a:pt x="49677" y="734644"/>
                    <a:pt x="47958" y="731207"/>
                  </a:cubicBezTo>
                  <a:cubicBezTo>
                    <a:pt x="35753" y="706798"/>
                    <a:pt x="58358" y="739749"/>
                    <a:pt x="35169" y="708827"/>
                  </a:cubicBezTo>
                  <a:cubicBezTo>
                    <a:pt x="31429" y="693865"/>
                    <a:pt x="28970" y="682639"/>
                    <a:pt x="22380" y="667263"/>
                  </a:cubicBezTo>
                  <a:cubicBezTo>
                    <a:pt x="19183" y="659803"/>
                    <a:pt x="15562" y="652511"/>
                    <a:pt x="12788" y="644883"/>
                  </a:cubicBezTo>
                  <a:cubicBezTo>
                    <a:pt x="11286" y="640753"/>
                    <a:pt x="11322" y="636133"/>
                    <a:pt x="9591" y="632094"/>
                  </a:cubicBezTo>
                  <a:cubicBezTo>
                    <a:pt x="-9005" y="588699"/>
                    <a:pt x="13474" y="653333"/>
                    <a:pt x="0" y="612911"/>
                  </a:cubicBezTo>
                  <a:cubicBezTo>
                    <a:pt x="1066" y="597991"/>
                    <a:pt x="978" y="582943"/>
                    <a:pt x="3197" y="568150"/>
                  </a:cubicBezTo>
                  <a:cubicBezTo>
                    <a:pt x="4197" y="561484"/>
                    <a:pt x="1066" y="564419"/>
                    <a:pt x="3197" y="558558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3336C34-75CD-4990-89AB-73401C99A63D}"/>
              </a:ext>
            </a:extLst>
          </p:cNvPr>
          <p:cNvGrpSpPr/>
          <p:nvPr/>
        </p:nvGrpSpPr>
        <p:grpSpPr>
          <a:xfrm>
            <a:off x="3366655" y="2981632"/>
            <a:ext cx="3609642" cy="2735819"/>
            <a:chOff x="3366655" y="2981632"/>
            <a:chExt cx="3609642" cy="273581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8F8CB8D-EDDF-4B53-9322-EE7DDE725CFE}"/>
                </a:ext>
              </a:extLst>
            </p:cNvPr>
            <p:cNvSpPr/>
            <p:nvPr/>
          </p:nvSpPr>
          <p:spPr>
            <a:xfrm>
              <a:off x="5982929" y="2981632"/>
              <a:ext cx="142568" cy="108155"/>
            </a:xfrm>
            <a:custGeom>
              <a:avLst/>
              <a:gdLst>
                <a:gd name="connsiteX0" fmla="*/ 0 w 142568"/>
                <a:gd name="connsiteY0" fmla="*/ 68826 h 108155"/>
                <a:gd name="connsiteX1" fmla="*/ 4916 w 142568"/>
                <a:gd name="connsiteY1" fmla="*/ 56536 h 108155"/>
                <a:gd name="connsiteX2" fmla="*/ 14748 w 142568"/>
                <a:gd name="connsiteY2" fmla="*/ 41787 h 108155"/>
                <a:gd name="connsiteX3" fmla="*/ 19665 w 142568"/>
                <a:gd name="connsiteY3" fmla="*/ 31955 h 108155"/>
                <a:gd name="connsiteX4" fmla="*/ 22123 w 142568"/>
                <a:gd name="connsiteY4" fmla="*/ 24581 h 108155"/>
                <a:gd name="connsiteX5" fmla="*/ 36871 w 142568"/>
                <a:gd name="connsiteY5" fmla="*/ 4916 h 108155"/>
                <a:gd name="connsiteX6" fmla="*/ 44245 w 142568"/>
                <a:gd name="connsiteY6" fmla="*/ 0 h 108155"/>
                <a:gd name="connsiteX7" fmla="*/ 63910 w 142568"/>
                <a:gd name="connsiteY7" fmla="*/ 2458 h 108155"/>
                <a:gd name="connsiteX8" fmla="*/ 71284 w 142568"/>
                <a:gd name="connsiteY8" fmla="*/ 9833 h 108155"/>
                <a:gd name="connsiteX9" fmla="*/ 78658 w 142568"/>
                <a:gd name="connsiteY9" fmla="*/ 14749 h 108155"/>
                <a:gd name="connsiteX10" fmla="*/ 120445 w 142568"/>
                <a:gd name="connsiteY10" fmla="*/ 19665 h 108155"/>
                <a:gd name="connsiteX11" fmla="*/ 132736 w 142568"/>
                <a:gd name="connsiteY11" fmla="*/ 34413 h 108155"/>
                <a:gd name="connsiteX12" fmla="*/ 142568 w 142568"/>
                <a:gd name="connsiteY12" fmla="*/ 49162 h 108155"/>
                <a:gd name="connsiteX13" fmla="*/ 140110 w 142568"/>
                <a:gd name="connsiteY13" fmla="*/ 56536 h 108155"/>
                <a:gd name="connsiteX14" fmla="*/ 122903 w 142568"/>
                <a:gd name="connsiteY14" fmla="*/ 68826 h 108155"/>
                <a:gd name="connsiteX15" fmla="*/ 113071 w 142568"/>
                <a:gd name="connsiteY15" fmla="*/ 76200 h 108155"/>
                <a:gd name="connsiteX16" fmla="*/ 105697 w 142568"/>
                <a:gd name="connsiteY16" fmla="*/ 81116 h 108155"/>
                <a:gd name="connsiteX17" fmla="*/ 100781 w 142568"/>
                <a:gd name="connsiteY17" fmla="*/ 86033 h 108155"/>
                <a:gd name="connsiteX18" fmla="*/ 90948 w 142568"/>
                <a:gd name="connsiteY18" fmla="*/ 93407 h 108155"/>
                <a:gd name="connsiteX19" fmla="*/ 71284 w 142568"/>
                <a:gd name="connsiteY19" fmla="*/ 108155 h 108155"/>
                <a:gd name="connsiteX20" fmla="*/ 24581 w 142568"/>
                <a:gd name="connsiteY20" fmla="*/ 100781 h 108155"/>
                <a:gd name="connsiteX21" fmla="*/ 17206 w 142568"/>
                <a:gd name="connsiteY21" fmla="*/ 95865 h 108155"/>
                <a:gd name="connsiteX22" fmla="*/ 0 w 142568"/>
                <a:gd name="connsiteY22" fmla="*/ 68826 h 10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568" h="108155">
                  <a:moveTo>
                    <a:pt x="0" y="68826"/>
                  </a:moveTo>
                  <a:cubicBezTo>
                    <a:pt x="1639" y="64729"/>
                    <a:pt x="2803" y="60410"/>
                    <a:pt x="4916" y="56536"/>
                  </a:cubicBezTo>
                  <a:cubicBezTo>
                    <a:pt x="7745" y="51349"/>
                    <a:pt x="12105" y="47072"/>
                    <a:pt x="14748" y="41787"/>
                  </a:cubicBezTo>
                  <a:cubicBezTo>
                    <a:pt x="16387" y="38510"/>
                    <a:pt x="18221" y="35323"/>
                    <a:pt x="19665" y="31955"/>
                  </a:cubicBezTo>
                  <a:cubicBezTo>
                    <a:pt x="20686" y="29574"/>
                    <a:pt x="20865" y="26846"/>
                    <a:pt x="22123" y="24581"/>
                  </a:cubicBezTo>
                  <a:cubicBezTo>
                    <a:pt x="25266" y="18924"/>
                    <a:pt x="30906" y="9688"/>
                    <a:pt x="36871" y="4916"/>
                  </a:cubicBezTo>
                  <a:cubicBezTo>
                    <a:pt x="39178" y="3070"/>
                    <a:pt x="41787" y="1639"/>
                    <a:pt x="44245" y="0"/>
                  </a:cubicBezTo>
                  <a:cubicBezTo>
                    <a:pt x="50800" y="819"/>
                    <a:pt x="57702" y="200"/>
                    <a:pt x="63910" y="2458"/>
                  </a:cubicBezTo>
                  <a:cubicBezTo>
                    <a:pt x="67177" y="3646"/>
                    <a:pt x="68613" y="7607"/>
                    <a:pt x="71284" y="9833"/>
                  </a:cubicBezTo>
                  <a:cubicBezTo>
                    <a:pt x="73553" y="11724"/>
                    <a:pt x="75943" y="13585"/>
                    <a:pt x="78658" y="14749"/>
                  </a:cubicBezTo>
                  <a:cubicBezTo>
                    <a:pt x="88598" y="19009"/>
                    <a:pt x="117554" y="19443"/>
                    <a:pt x="120445" y="19665"/>
                  </a:cubicBezTo>
                  <a:cubicBezTo>
                    <a:pt x="138016" y="46022"/>
                    <a:pt x="110649" y="6016"/>
                    <a:pt x="132736" y="34413"/>
                  </a:cubicBezTo>
                  <a:cubicBezTo>
                    <a:pt x="136364" y="39077"/>
                    <a:pt x="142568" y="49162"/>
                    <a:pt x="142568" y="49162"/>
                  </a:cubicBezTo>
                  <a:cubicBezTo>
                    <a:pt x="141749" y="51620"/>
                    <a:pt x="141769" y="54546"/>
                    <a:pt x="140110" y="56536"/>
                  </a:cubicBezTo>
                  <a:cubicBezTo>
                    <a:pt x="137749" y="59370"/>
                    <a:pt x="126594" y="66189"/>
                    <a:pt x="122903" y="68826"/>
                  </a:cubicBezTo>
                  <a:cubicBezTo>
                    <a:pt x="119569" y="71207"/>
                    <a:pt x="116405" y="73819"/>
                    <a:pt x="113071" y="76200"/>
                  </a:cubicBezTo>
                  <a:cubicBezTo>
                    <a:pt x="110667" y="77917"/>
                    <a:pt x="108004" y="79270"/>
                    <a:pt x="105697" y="81116"/>
                  </a:cubicBezTo>
                  <a:cubicBezTo>
                    <a:pt x="103887" y="82564"/>
                    <a:pt x="102561" y="84549"/>
                    <a:pt x="100781" y="86033"/>
                  </a:cubicBezTo>
                  <a:cubicBezTo>
                    <a:pt x="97634" y="88656"/>
                    <a:pt x="94031" y="90709"/>
                    <a:pt x="90948" y="93407"/>
                  </a:cubicBezTo>
                  <a:cubicBezTo>
                    <a:pt x="74382" y="107901"/>
                    <a:pt x="88537" y="99529"/>
                    <a:pt x="71284" y="108155"/>
                  </a:cubicBezTo>
                  <a:cubicBezTo>
                    <a:pt x="63154" y="107530"/>
                    <a:pt x="35401" y="107994"/>
                    <a:pt x="24581" y="100781"/>
                  </a:cubicBezTo>
                  <a:lnTo>
                    <a:pt x="17206" y="95865"/>
                  </a:lnTo>
                  <a:lnTo>
                    <a:pt x="0" y="6882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A04B573-6AEF-4A6A-BF78-017CBBAA4F9A}"/>
                </a:ext>
              </a:extLst>
            </p:cNvPr>
            <p:cNvSpPr/>
            <p:nvPr/>
          </p:nvSpPr>
          <p:spPr>
            <a:xfrm>
              <a:off x="3366655" y="5495842"/>
              <a:ext cx="153465" cy="221609"/>
            </a:xfrm>
            <a:custGeom>
              <a:avLst/>
              <a:gdLst>
                <a:gd name="connsiteX0" fmla="*/ 63944 w 153465"/>
                <a:gd name="connsiteY0" fmla="*/ 220757 h 221609"/>
                <a:gd name="connsiteX1" fmla="*/ 15986 w 153465"/>
                <a:gd name="connsiteY1" fmla="*/ 175996 h 221609"/>
                <a:gd name="connsiteX2" fmla="*/ 9591 w 153465"/>
                <a:gd name="connsiteY2" fmla="*/ 147221 h 221609"/>
                <a:gd name="connsiteX3" fmla="*/ 0 w 153465"/>
                <a:gd name="connsiteY3" fmla="*/ 96066 h 221609"/>
                <a:gd name="connsiteX4" fmla="*/ 6394 w 153465"/>
                <a:gd name="connsiteY4" fmla="*/ 38516 h 221609"/>
                <a:gd name="connsiteX5" fmla="*/ 9591 w 153465"/>
                <a:gd name="connsiteY5" fmla="*/ 28924 h 221609"/>
                <a:gd name="connsiteX6" fmla="*/ 19183 w 153465"/>
                <a:gd name="connsiteY6" fmla="*/ 16136 h 221609"/>
                <a:gd name="connsiteX7" fmla="*/ 25577 w 153465"/>
                <a:gd name="connsiteY7" fmla="*/ 9741 h 221609"/>
                <a:gd name="connsiteX8" fmla="*/ 35169 w 153465"/>
                <a:gd name="connsiteY8" fmla="*/ 6544 h 221609"/>
                <a:gd name="connsiteX9" fmla="*/ 44760 w 153465"/>
                <a:gd name="connsiteY9" fmla="*/ 150 h 221609"/>
                <a:gd name="connsiteX10" fmla="*/ 92718 w 153465"/>
                <a:gd name="connsiteY10" fmla="*/ 6544 h 221609"/>
                <a:gd name="connsiteX11" fmla="*/ 108704 w 153465"/>
                <a:gd name="connsiteY11" fmla="*/ 19333 h 221609"/>
                <a:gd name="connsiteX12" fmla="*/ 121493 w 153465"/>
                <a:gd name="connsiteY12" fmla="*/ 32122 h 221609"/>
                <a:gd name="connsiteX13" fmla="*/ 127888 w 153465"/>
                <a:gd name="connsiteY13" fmla="*/ 38516 h 221609"/>
                <a:gd name="connsiteX14" fmla="*/ 147071 w 153465"/>
                <a:gd name="connsiteY14" fmla="*/ 54502 h 221609"/>
                <a:gd name="connsiteX15" fmla="*/ 153465 w 153465"/>
                <a:gd name="connsiteY15" fmla="*/ 64094 h 221609"/>
                <a:gd name="connsiteX16" fmla="*/ 147071 w 153465"/>
                <a:gd name="connsiteY16" fmla="*/ 92868 h 221609"/>
                <a:gd name="connsiteX17" fmla="*/ 140676 w 153465"/>
                <a:gd name="connsiteY17" fmla="*/ 102460 h 221609"/>
                <a:gd name="connsiteX18" fmla="*/ 131085 w 153465"/>
                <a:gd name="connsiteY18" fmla="*/ 121643 h 221609"/>
                <a:gd name="connsiteX19" fmla="*/ 124690 w 153465"/>
                <a:gd name="connsiteY19" fmla="*/ 150418 h 221609"/>
                <a:gd name="connsiteX20" fmla="*/ 121493 w 153465"/>
                <a:gd name="connsiteY20" fmla="*/ 163207 h 221609"/>
                <a:gd name="connsiteX21" fmla="*/ 124690 w 153465"/>
                <a:gd name="connsiteY21" fmla="*/ 182390 h 221609"/>
                <a:gd name="connsiteX22" fmla="*/ 121493 w 153465"/>
                <a:gd name="connsiteY22" fmla="*/ 198376 h 221609"/>
                <a:gd name="connsiteX23" fmla="*/ 115099 w 153465"/>
                <a:gd name="connsiteY23" fmla="*/ 204771 h 221609"/>
                <a:gd name="connsiteX24" fmla="*/ 63944 w 153465"/>
                <a:gd name="connsiteY24" fmla="*/ 220757 h 22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3465" h="221609">
                  <a:moveTo>
                    <a:pt x="63944" y="220757"/>
                  </a:moveTo>
                  <a:cubicBezTo>
                    <a:pt x="47425" y="215961"/>
                    <a:pt x="40626" y="192423"/>
                    <a:pt x="15986" y="175996"/>
                  </a:cubicBezTo>
                  <a:cubicBezTo>
                    <a:pt x="10348" y="159085"/>
                    <a:pt x="14092" y="171978"/>
                    <a:pt x="9591" y="147221"/>
                  </a:cubicBezTo>
                  <a:cubicBezTo>
                    <a:pt x="6488" y="130152"/>
                    <a:pt x="0" y="96066"/>
                    <a:pt x="0" y="96066"/>
                  </a:cubicBezTo>
                  <a:cubicBezTo>
                    <a:pt x="2131" y="76883"/>
                    <a:pt x="3665" y="57623"/>
                    <a:pt x="6394" y="38516"/>
                  </a:cubicBezTo>
                  <a:cubicBezTo>
                    <a:pt x="6871" y="35180"/>
                    <a:pt x="7919" y="31850"/>
                    <a:pt x="9591" y="28924"/>
                  </a:cubicBezTo>
                  <a:cubicBezTo>
                    <a:pt x="12235" y="24298"/>
                    <a:pt x="15772" y="20229"/>
                    <a:pt x="19183" y="16136"/>
                  </a:cubicBezTo>
                  <a:cubicBezTo>
                    <a:pt x="21113" y="13820"/>
                    <a:pt x="22992" y="11292"/>
                    <a:pt x="25577" y="9741"/>
                  </a:cubicBezTo>
                  <a:cubicBezTo>
                    <a:pt x="28467" y="8007"/>
                    <a:pt x="31972" y="7610"/>
                    <a:pt x="35169" y="6544"/>
                  </a:cubicBezTo>
                  <a:cubicBezTo>
                    <a:pt x="38366" y="4413"/>
                    <a:pt x="40929" y="445"/>
                    <a:pt x="44760" y="150"/>
                  </a:cubicBezTo>
                  <a:cubicBezTo>
                    <a:pt x="58258" y="-888"/>
                    <a:pt x="78346" y="3670"/>
                    <a:pt x="92718" y="6544"/>
                  </a:cubicBezTo>
                  <a:cubicBezTo>
                    <a:pt x="114501" y="28323"/>
                    <a:pt x="80454" y="-4883"/>
                    <a:pt x="108704" y="19333"/>
                  </a:cubicBezTo>
                  <a:cubicBezTo>
                    <a:pt x="113281" y="23257"/>
                    <a:pt x="117230" y="27859"/>
                    <a:pt x="121493" y="32122"/>
                  </a:cubicBezTo>
                  <a:cubicBezTo>
                    <a:pt x="123625" y="34253"/>
                    <a:pt x="125477" y="36707"/>
                    <a:pt x="127888" y="38516"/>
                  </a:cubicBezTo>
                  <a:cubicBezTo>
                    <a:pt x="134098" y="43174"/>
                    <a:pt x="141993" y="48155"/>
                    <a:pt x="147071" y="54502"/>
                  </a:cubicBezTo>
                  <a:cubicBezTo>
                    <a:pt x="149471" y="57503"/>
                    <a:pt x="151334" y="60897"/>
                    <a:pt x="153465" y="64094"/>
                  </a:cubicBezTo>
                  <a:cubicBezTo>
                    <a:pt x="152896" y="66939"/>
                    <a:pt x="148764" y="88917"/>
                    <a:pt x="147071" y="92868"/>
                  </a:cubicBezTo>
                  <a:cubicBezTo>
                    <a:pt x="145557" y="96400"/>
                    <a:pt x="142542" y="99101"/>
                    <a:pt x="140676" y="102460"/>
                  </a:cubicBezTo>
                  <a:cubicBezTo>
                    <a:pt x="137204" y="108709"/>
                    <a:pt x="134282" y="115249"/>
                    <a:pt x="131085" y="121643"/>
                  </a:cubicBezTo>
                  <a:cubicBezTo>
                    <a:pt x="123288" y="152833"/>
                    <a:pt x="132809" y="113887"/>
                    <a:pt x="124690" y="150418"/>
                  </a:cubicBezTo>
                  <a:cubicBezTo>
                    <a:pt x="123737" y="154708"/>
                    <a:pt x="122559" y="158944"/>
                    <a:pt x="121493" y="163207"/>
                  </a:cubicBezTo>
                  <a:cubicBezTo>
                    <a:pt x="122559" y="169601"/>
                    <a:pt x="124690" y="175907"/>
                    <a:pt x="124690" y="182390"/>
                  </a:cubicBezTo>
                  <a:cubicBezTo>
                    <a:pt x="124690" y="187824"/>
                    <a:pt x="123633" y="193381"/>
                    <a:pt x="121493" y="198376"/>
                  </a:cubicBezTo>
                  <a:cubicBezTo>
                    <a:pt x="120306" y="201147"/>
                    <a:pt x="117959" y="203818"/>
                    <a:pt x="115099" y="204771"/>
                  </a:cubicBezTo>
                  <a:cubicBezTo>
                    <a:pt x="103248" y="208722"/>
                    <a:pt x="80463" y="225553"/>
                    <a:pt x="63944" y="220757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B37FDFB-85C1-4B5F-B904-68038111056F}"/>
                </a:ext>
              </a:extLst>
            </p:cNvPr>
            <p:cNvSpPr/>
            <p:nvPr/>
          </p:nvSpPr>
          <p:spPr>
            <a:xfrm>
              <a:off x="6819482" y="4794330"/>
              <a:ext cx="156815" cy="113376"/>
            </a:xfrm>
            <a:custGeom>
              <a:avLst/>
              <a:gdLst>
                <a:gd name="connsiteX0" fmla="*/ 147223 w 156815"/>
                <a:gd name="connsiteY0" fmla="*/ 1474 h 113376"/>
                <a:gd name="connsiteX1" fmla="*/ 70490 w 156815"/>
                <a:gd name="connsiteY1" fmla="*/ 4671 h 113376"/>
                <a:gd name="connsiteX2" fmla="*/ 44912 w 156815"/>
                <a:gd name="connsiteY2" fmla="*/ 20657 h 113376"/>
                <a:gd name="connsiteX3" fmla="*/ 22532 w 156815"/>
                <a:gd name="connsiteY3" fmla="*/ 33446 h 113376"/>
                <a:gd name="connsiteX4" fmla="*/ 12940 w 156815"/>
                <a:gd name="connsiteY4" fmla="*/ 39841 h 113376"/>
                <a:gd name="connsiteX5" fmla="*/ 152 w 156815"/>
                <a:gd name="connsiteY5" fmla="*/ 59024 h 113376"/>
                <a:gd name="connsiteX6" fmla="*/ 3349 w 156815"/>
                <a:gd name="connsiteY6" fmla="*/ 75010 h 113376"/>
                <a:gd name="connsiteX7" fmla="*/ 28926 w 156815"/>
                <a:gd name="connsiteY7" fmla="*/ 97390 h 113376"/>
                <a:gd name="connsiteX8" fmla="*/ 51307 w 156815"/>
                <a:gd name="connsiteY8" fmla="*/ 113376 h 113376"/>
                <a:gd name="connsiteX9" fmla="*/ 92870 w 156815"/>
                <a:gd name="connsiteY9" fmla="*/ 110179 h 113376"/>
                <a:gd name="connsiteX10" fmla="*/ 112054 w 156815"/>
                <a:gd name="connsiteY10" fmla="*/ 97390 h 113376"/>
                <a:gd name="connsiteX11" fmla="*/ 124842 w 156815"/>
                <a:gd name="connsiteY11" fmla="*/ 81404 h 113376"/>
                <a:gd name="connsiteX12" fmla="*/ 137631 w 156815"/>
                <a:gd name="connsiteY12" fmla="*/ 59024 h 113376"/>
                <a:gd name="connsiteX13" fmla="*/ 144026 w 156815"/>
                <a:gd name="connsiteY13" fmla="*/ 52629 h 113376"/>
                <a:gd name="connsiteX14" fmla="*/ 156815 w 156815"/>
                <a:gd name="connsiteY14" fmla="*/ 27052 h 113376"/>
                <a:gd name="connsiteX15" fmla="*/ 147223 w 156815"/>
                <a:gd name="connsiteY15" fmla="*/ 1474 h 1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815" h="113376">
                  <a:moveTo>
                    <a:pt x="147223" y="1474"/>
                  </a:moveTo>
                  <a:cubicBezTo>
                    <a:pt x="132836" y="-2256"/>
                    <a:pt x="95944" y="1944"/>
                    <a:pt x="70490" y="4671"/>
                  </a:cubicBezTo>
                  <a:cubicBezTo>
                    <a:pt x="63423" y="5428"/>
                    <a:pt x="49788" y="17174"/>
                    <a:pt x="44912" y="20657"/>
                  </a:cubicBezTo>
                  <a:cubicBezTo>
                    <a:pt x="29322" y="31793"/>
                    <a:pt x="41280" y="22733"/>
                    <a:pt x="22532" y="33446"/>
                  </a:cubicBezTo>
                  <a:cubicBezTo>
                    <a:pt x="19196" y="35353"/>
                    <a:pt x="16137" y="37709"/>
                    <a:pt x="12940" y="39841"/>
                  </a:cubicBezTo>
                  <a:cubicBezTo>
                    <a:pt x="8677" y="46235"/>
                    <a:pt x="-1355" y="51488"/>
                    <a:pt x="152" y="59024"/>
                  </a:cubicBezTo>
                  <a:cubicBezTo>
                    <a:pt x="1218" y="64353"/>
                    <a:pt x="710" y="70260"/>
                    <a:pt x="3349" y="75010"/>
                  </a:cubicBezTo>
                  <a:cubicBezTo>
                    <a:pt x="8279" y="83884"/>
                    <a:pt x="21591" y="90972"/>
                    <a:pt x="28926" y="97390"/>
                  </a:cubicBezTo>
                  <a:cubicBezTo>
                    <a:pt x="47599" y="113729"/>
                    <a:pt x="34038" y="107620"/>
                    <a:pt x="51307" y="113376"/>
                  </a:cubicBezTo>
                  <a:cubicBezTo>
                    <a:pt x="65161" y="112310"/>
                    <a:pt x="79432" y="113715"/>
                    <a:pt x="92870" y="110179"/>
                  </a:cubicBezTo>
                  <a:cubicBezTo>
                    <a:pt x="100302" y="108223"/>
                    <a:pt x="112054" y="97390"/>
                    <a:pt x="112054" y="97390"/>
                  </a:cubicBezTo>
                  <a:cubicBezTo>
                    <a:pt x="118277" y="78720"/>
                    <a:pt x="110382" y="95864"/>
                    <a:pt x="124842" y="81404"/>
                  </a:cubicBezTo>
                  <a:cubicBezTo>
                    <a:pt x="131388" y="74858"/>
                    <a:pt x="132611" y="66555"/>
                    <a:pt x="137631" y="59024"/>
                  </a:cubicBezTo>
                  <a:cubicBezTo>
                    <a:pt x="139303" y="56516"/>
                    <a:pt x="142274" y="55082"/>
                    <a:pt x="144026" y="52629"/>
                  </a:cubicBezTo>
                  <a:cubicBezTo>
                    <a:pt x="153462" y="39419"/>
                    <a:pt x="152676" y="39466"/>
                    <a:pt x="156815" y="27052"/>
                  </a:cubicBezTo>
                  <a:cubicBezTo>
                    <a:pt x="153280" y="16449"/>
                    <a:pt x="161610" y="5204"/>
                    <a:pt x="147223" y="1474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BE08B9-42BF-4B8C-BC5B-F98B7152E808}"/>
              </a:ext>
            </a:extLst>
          </p:cNvPr>
          <p:cNvGrpSpPr/>
          <p:nvPr/>
        </p:nvGrpSpPr>
        <p:grpSpPr>
          <a:xfrm>
            <a:off x="3135991" y="2861187"/>
            <a:ext cx="4369490" cy="2745459"/>
            <a:chOff x="3135991" y="2861187"/>
            <a:chExt cx="4369490" cy="274545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8F69FC6-B882-4AEE-BEA8-098FA6626E40}"/>
                </a:ext>
              </a:extLst>
            </p:cNvPr>
            <p:cNvSpPr/>
            <p:nvPr/>
          </p:nvSpPr>
          <p:spPr>
            <a:xfrm>
              <a:off x="6051043" y="2861187"/>
              <a:ext cx="285687" cy="174522"/>
            </a:xfrm>
            <a:custGeom>
              <a:avLst/>
              <a:gdLst>
                <a:gd name="connsiteX0" fmla="*/ 183 w 285687"/>
                <a:gd name="connsiteY0" fmla="*/ 122903 h 174522"/>
                <a:gd name="connsiteX1" fmla="*/ 7557 w 285687"/>
                <a:gd name="connsiteY1" fmla="*/ 110613 h 174522"/>
                <a:gd name="connsiteX2" fmla="*/ 37054 w 285687"/>
                <a:gd name="connsiteY2" fmla="*/ 95864 h 174522"/>
                <a:gd name="connsiteX3" fmla="*/ 44428 w 285687"/>
                <a:gd name="connsiteY3" fmla="*/ 93406 h 174522"/>
                <a:gd name="connsiteX4" fmla="*/ 73924 w 285687"/>
                <a:gd name="connsiteY4" fmla="*/ 88490 h 174522"/>
                <a:gd name="connsiteX5" fmla="*/ 88673 w 285687"/>
                <a:gd name="connsiteY5" fmla="*/ 83574 h 174522"/>
                <a:gd name="connsiteX6" fmla="*/ 108337 w 285687"/>
                <a:gd name="connsiteY6" fmla="*/ 68826 h 174522"/>
                <a:gd name="connsiteX7" fmla="*/ 110795 w 285687"/>
                <a:gd name="connsiteY7" fmla="*/ 58993 h 174522"/>
                <a:gd name="connsiteX8" fmla="*/ 115712 w 285687"/>
                <a:gd name="connsiteY8" fmla="*/ 44245 h 174522"/>
                <a:gd name="connsiteX9" fmla="*/ 125544 w 285687"/>
                <a:gd name="connsiteY9" fmla="*/ 2458 h 174522"/>
                <a:gd name="connsiteX10" fmla="*/ 132918 w 285687"/>
                <a:gd name="connsiteY10" fmla="*/ 0 h 174522"/>
                <a:gd name="connsiteX11" fmla="*/ 162415 w 285687"/>
                <a:gd name="connsiteY11" fmla="*/ 2458 h 174522"/>
                <a:gd name="connsiteX12" fmla="*/ 172247 w 285687"/>
                <a:gd name="connsiteY12" fmla="*/ 9832 h 174522"/>
                <a:gd name="connsiteX13" fmla="*/ 191912 w 285687"/>
                <a:gd name="connsiteY13" fmla="*/ 7374 h 174522"/>
                <a:gd name="connsiteX14" fmla="*/ 211576 w 285687"/>
                <a:gd name="connsiteY14" fmla="*/ 2458 h 174522"/>
                <a:gd name="connsiteX15" fmla="*/ 260737 w 285687"/>
                <a:gd name="connsiteY15" fmla="*/ 4916 h 174522"/>
                <a:gd name="connsiteX16" fmla="*/ 265654 w 285687"/>
                <a:gd name="connsiteY16" fmla="*/ 9832 h 174522"/>
                <a:gd name="connsiteX17" fmla="*/ 280402 w 285687"/>
                <a:gd name="connsiteY17" fmla="*/ 27039 h 174522"/>
                <a:gd name="connsiteX18" fmla="*/ 282860 w 285687"/>
                <a:gd name="connsiteY18" fmla="*/ 61451 h 174522"/>
                <a:gd name="connsiteX19" fmla="*/ 275486 w 285687"/>
                <a:gd name="connsiteY19" fmla="*/ 63909 h 174522"/>
                <a:gd name="connsiteX20" fmla="*/ 265654 w 285687"/>
                <a:gd name="connsiteY20" fmla="*/ 66368 h 174522"/>
                <a:gd name="connsiteX21" fmla="*/ 214034 w 285687"/>
                <a:gd name="connsiteY21" fmla="*/ 68826 h 174522"/>
                <a:gd name="connsiteX22" fmla="*/ 204202 w 285687"/>
                <a:gd name="connsiteY22" fmla="*/ 71284 h 174522"/>
                <a:gd name="connsiteX23" fmla="*/ 191912 w 285687"/>
                <a:gd name="connsiteY23" fmla="*/ 76200 h 174522"/>
                <a:gd name="connsiteX24" fmla="*/ 184537 w 285687"/>
                <a:gd name="connsiteY24" fmla="*/ 78658 h 174522"/>
                <a:gd name="connsiteX25" fmla="*/ 172247 w 285687"/>
                <a:gd name="connsiteY25" fmla="*/ 95864 h 174522"/>
                <a:gd name="connsiteX26" fmla="*/ 169789 w 285687"/>
                <a:gd name="connsiteY26" fmla="*/ 115529 h 174522"/>
                <a:gd name="connsiteX27" fmla="*/ 155041 w 285687"/>
                <a:gd name="connsiteY27" fmla="*/ 130277 h 174522"/>
                <a:gd name="connsiteX28" fmla="*/ 150124 w 285687"/>
                <a:gd name="connsiteY28" fmla="*/ 137651 h 174522"/>
                <a:gd name="connsiteX29" fmla="*/ 135376 w 285687"/>
                <a:gd name="connsiteY29" fmla="*/ 147484 h 174522"/>
                <a:gd name="connsiteX30" fmla="*/ 130460 w 285687"/>
                <a:gd name="connsiteY30" fmla="*/ 154858 h 174522"/>
                <a:gd name="connsiteX31" fmla="*/ 100963 w 285687"/>
                <a:gd name="connsiteY31" fmla="*/ 174522 h 174522"/>
                <a:gd name="connsiteX32" fmla="*/ 73924 w 285687"/>
                <a:gd name="connsiteY32" fmla="*/ 172064 h 174522"/>
                <a:gd name="connsiteX33" fmla="*/ 66550 w 285687"/>
                <a:gd name="connsiteY33" fmla="*/ 167148 h 174522"/>
                <a:gd name="connsiteX34" fmla="*/ 51802 w 285687"/>
                <a:gd name="connsiteY34" fmla="*/ 162232 h 174522"/>
                <a:gd name="connsiteX35" fmla="*/ 37054 w 285687"/>
                <a:gd name="connsiteY35" fmla="*/ 147484 h 174522"/>
                <a:gd name="connsiteX36" fmla="*/ 29679 w 285687"/>
                <a:gd name="connsiteY36" fmla="*/ 142568 h 174522"/>
                <a:gd name="connsiteX37" fmla="*/ 14931 w 285687"/>
                <a:gd name="connsiteY37" fmla="*/ 127819 h 174522"/>
                <a:gd name="connsiteX38" fmla="*/ 183 w 285687"/>
                <a:gd name="connsiteY38" fmla="*/ 122903 h 17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85687" h="174522">
                  <a:moveTo>
                    <a:pt x="183" y="122903"/>
                  </a:moveTo>
                  <a:cubicBezTo>
                    <a:pt x="-1046" y="120035"/>
                    <a:pt x="4179" y="113991"/>
                    <a:pt x="7557" y="110613"/>
                  </a:cubicBezTo>
                  <a:cubicBezTo>
                    <a:pt x="17089" y="101081"/>
                    <a:pt x="25057" y="99863"/>
                    <a:pt x="37054" y="95864"/>
                  </a:cubicBezTo>
                  <a:cubicBezTo>
                    <a:pt x="39512" y="95045"/>
                    <a:pt x="41863" y="93772"/>
                    <a:pt x="44428" y="93406"/>
                  </a:cubicBezTo>
                  <a:cubicBezTo>
                    <a:pt x="51815" y="92351"/>
                    <a:pt x="66016" y="90647"/>
                    <a:pt x="73924" y="88490"/>
                  </a:cubicBezTo>
                  <a:cubicBezTo>
                    <a:pt x="78924" y="87127"/>
                    <a:pt x="84361" y="86449"/>
                    <a:pt x="88673" y="83574"/>
                  </a:cubicBezTo>
                  <a:cubicBezTo>
                    <a:pt x="100412" y="75748"/>
                    <a:pt x="93740" y="80503"/>
                    <a:pt x="108337" y="68826"/>
                  </a:cubicBezTo>
                  <a:cubicBezTo>
                    <a:pt x="109156" y="65548"/>
                    <a:pt x="109824" y="62229"/>
                    <a:pt x="110795" y="58993"/>
                  </a:cubicBezTo>
                  <a:cubicBezTo>
                    <a:pt x="112284" y="54030"/>
                    <a:pt x="115712" y="44245"/>
                    <a:pt x="115712" y="44245"/>
                  </a:cubicBezTo>
                  <a:cubicBezTo>
                    <a:pt x="117522" y="17095"/>
                    <a:pt x="108124" y="11168"/>
                    <a:pt x="125544" y="2458"/>
                  </a:cubicBezTo>
                  <a:cubicBezTo>
                    <a:pt x="127861" y="1299"/>
                    <a:pt x="130460" y="819"/>
                    <a:pt x="132918" y="0"/>
                  </a:cubicBezTo>
                  <a:cubicBezTo>
                    <a:pt x="142750" y="819"/>
                    <a:pt x="152843" y="65"/>
                    <a:pt x="162415" y="2458"/>
                  </a:cubicBezTo>
                  <a:cubicBezTo>
                    <a:pt x="166389" y="3452"/>
                    <a:pt x="168206" y="9159"/>
                    <a:pt x="172247" y="9832"/>
                  </a:cubicBezTo>
                  <a:cubicBezTo>
                    <a:pt x="178763" y="10918"/>
                    <a:pt x="185383" y="8378"/>
                    <a:pt x="191912" y="7374"/>
                  </a:cubicBezTo>
                  <a:cubicBezTo>
                    <a:pt x="202929" y="5679"/>
                    <a:pt x="202604" y="5449"/>
                    <a:pt x="211576" y="2458"/>
                  </a:cubicBezTo>
                  <a:cubicBezTo>
                    <a:pt x="227963" y="3277"/>
                    <a:pt x="244480" y="2699"/>
                    <a:pt x="260737" y="4916"/>
                  </a:cubicBezTo>
                  <a:cubicBezTo>
                    <a:pt x="263033" y="5229"/>
                    <a:pt x="264206" y="8022"/>
                    <a:pt x="265654" y="9832"/>
                  </a:cubicBezTo>
                  <a:cubicBezTo>
                    <a:pt x="280639" y="28561"/>
                    <a:pt x="256717" y="3352"/>
                    <a:pt x="280402" y="27039"/>
                  </a:cubicBezTo>
                  <a:cubicBezTo>
                    <a:pt x="284113" y="38171"/>
                    <a:pt x="288796" y="49579"/>
                    <a:pt x="282860" y="61451"/>
                  </a:cubicBezTo>
                  <a:cubicBezTo>
                    <a:pt x="281701" y="63768"/>
                    <a:pt x="277977" y="63197"/>
                    <a:pt x="275486" y="63909"/>
                  </a:cubicBezTo>
                  <a:cubicBezTo>
                    <a:pt x="272238" y="64837"/>
                    <a:pt x="269022" y="66099"/>
                    <a:pt x="265654" y="66368"/>
                  </a:cubicBezTo>
                  <a:cubicBezTo>
                    <a:pt x="248483" y="67742"/>
                    <a:pt x="231241" y="68007"/>
                    <a:pt x="214034" y="68826"/>
                  </a:cubicBezTo>
                  <a:cubicBezTo>
                    <a:pt x="210757" y="69645"/>
                    <a:pt x="207407" y="70216"/>
                    <a:pt x="204202" y="71284"/>
                  </a:cubicBezTo>
                  <a:cubicBezTo>
                    <a:pt x="200016" y="72679"/>
                    <a:pt x="196043" y="74651"/>
                    <a:pt x="191912" y="76200"/>
                  </a:cubicBezTo>
                  <a:cubicBezTo>
                    <a:pt x="189486" y="77110"/>
                    <a:pt x="186995" y="77839"/>
                    <a:pt x="184537" y="78658"/>
                  </a:cubicBezTo>
                  <a:cubicBezTo>
                    <a:pt x="178664" y="84531"/>
                    <a:pt x="174404" y="87237"/>
                    <a:pt x="172247" y="95864"/>
                  </a:cubicBezTo>
                  <a:cubicBezTo>
                    <a:pt x="170645" y="102273"/>
                    <a:pt x="171878" y="109262"/>
                    <a:pt x="169789" y="115529"/>
                  </a:cubicBezTo>
                  <a:cubicBezTo>
                    <a:pt x="167176" y="123369"/>
                    <a:pt x="161112" y="126229"/>
                    <a:pt x="155041" y="130277"/>
                  </a:cubicBezTo>
                  <a:cubicBezTo>
                    <a:pt x="153402" y="132735"/>
                    <a:pt x="152347" y="135706"/>
                    <a:pt x="150124" y="137651"/>
                  </a:cubicBezTo>
                  <a:cubicBezTo>
                    <a:pt x="145677" y="141542"/>
                    <a:pt x="135376" y="147484"/>
                    <a:pt x="135376" y="147484"/>
                  </a:cubicBezTo>
                  <a:cubicBezTo>
                    <a:pt x="133737" y="149942"/>
                    <a:pt x="132656" y="152882"/>
                    <a:pt x="130460" y="154858"/>
                  </a:cubicBezTo>
                  <a:cubicBezTo>
                    <a:pt x="116338" y="167567"/>
                    <a:pt x="114334" y="167837"/>
                    <a:pt x="100963" y="174522"/>
                  </a:cubicBezTo>
                  <a:cubicBezTo>
                    <a:pt x="91950" y="173703"/>
                    <a:pt x="82773" y="173960"/>
                    <a:pt x="73924" y="172064"/>
                  </a:cubicBezTo>
                  <a:cubicBezTo>
                    <a:pt x="71035" y="171445"/>
                    <a:pt x="69250" y="168348"/>
                    <a:pt x="66550" y="167148"/>
                  </a:cubicBezTo>
                  <a:cubicBezTo>
                    <a:pt x="61815" y="165043"/>
                    <a:pt x="51802" y="162232"/>
                    <a:pt x="51802" y="162232"/>
                  </a:cubicBezTo>
                  <a:cubicBezTo>
                    <a:pt x="46886" y="157316"/>
                    <a:pt x="42839" y="151340"/>
                    <a:pt x="37054" y="147484"/>
                  </a:cubicBezTo>
                  <a:cubicBezTo>
                    <a:pt x="34596" y="145845"/>
                    <a:pt x="31887" y="144531"/>
                    <a:pt x="29679" y="142568"/>
                  </a:cubicBezTo>
                  <a:cubicBezTo>
                    <a:pt x="24483" y="137949"/>
                    <a:pt x="19847" y="132735"/>
                    <a:pt x="14931" y="127819"/>
                  </a:cubicBezTo>
                  <a:cubicBezTo>
                    <a:pt x="6978" y="119865"/>
                    <a:pt x="1412" y="125771"/>
                    <a:pt x="183" y="122903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12AD5C1-0305-46E0-B600-116F9E178064}"/>
                </a:ext>
              </a:extLst>
            </p:cNvPr>
            <p:cNvSpPr/>
            <p:nvPr/>
          </p:nvSpPr>
          <p:spPr>
            <a:xfrm>
              <a:off x="3135991" y="5178221"/>
              <a:ext cx="431636" cy="428425"/>
            </a:xfrm>
            <a:custGeom>
              <a:avLst/>
              <a:gdLst>
                <a:gd name="connsiteX0" fmla="*/ 249395 w 431636"/>
                <a:gd name="connsiteY0" fmla="*/ 428425 h 428425"/>
                <a:gd name="connsiteX1" fmla="*/ 230212 w 431636"/>
                <a:gd name="connsiteY1" fmla="*/ 383665 h 428425"/>
                <a:gd name="connsiteX2" fmla="*/ 227015 w 431636"/>
                <a:gd name="connsiteY2" fmla="*/ 367678 h 428425"/>
                <a:gd name="connsiteX3" fmla="*/ 223818 w 431636"/>
                <a:gd name="connsiteY3" fmla="*/ 358087 h 428425"/>
                <a:gd name="connsiteX4" fmla="*/ 169465 w 431636"/>
                <a:gd name="connsiteY4" fmla="*/ 338904 h 428425"/>
                <a:gd name="connsiteX5" fmla="*/ 108718 w 431636"/>
                <a:gd name="connsiteY5" fmla="*/ 322918 h 428425"/>
                <a:gd name="connsiteX6" fmla="*/ 86338 w 431636"/>
                <a:gd name="connsiteY6" fmla="*/ 313326 h 428425"/>
                <a:gd name="connsiteX7" fmla="*/ 76746 w 431636"/>
                <a:gd name="connsiteY7" fmla="*/ 310129 h 428425"/>
                <a:gd name="connsiteX8" fmla="*/ 57563 w 431636"/>
                <a:gd name="connsiteY8" fmla="*/ 294143 h 428425"/>
                <a:gd name="connsiteX9" fmla="*/ 54366 w 431636"/>
                <a:gd name="connsiteY9" fmla="*/ 284551 h 428425"/>
                <a:gd name="connsiteX10" fmla="*/ 35183 w 431636"/>
                <a:gd name="connsiteY10" fmla="*/ 265368 h 428425"/>
                <a:gd name="connsiteX11" fmla="*/ 25591 w 431636"/>
                <a:gd name="connsiteY11" fmla="*/ 246185 h 428425"/>
                <a:gd name="connsiteX12" fmla="*/ 19197 w 431636"/>
                <a:gd name="connsiteY12" fmla="*/ 236593 h 428425"/>
                <a:gd name="connsiteX13" fmla="*/ 12802 w 431636"/>
                <a:gd name="connsiteY13" fmla="*/ 223804 h 428425"/>
                <a:gd name="connsiteX14" fmla="*/ 3211 w 431636"/>
                <a:gd name="connsiteY14" fmla="*/ 182241 h 428425"/>
                <a:gd name="connsiteX15" fmla="*/ 3211 w 431636"/>
                <a:gd name="connsiteY15" fmla="*/ 70339 h 428425"/>
                <a:gd name="connsiteX16" fmla="*/ 9605 w 431636"/>
                <a:gd name="connsiteY16" fmla="*/ 57550 h 428425"/>
                <a:gd name="connsiteX17" fmla="*/ 67155 w 431636"/>
                <a:gd name="connsiteY17" fmla="*/ 3197 h 428425"/>
                <a:gd name="connsiteX18" fmla="*/ 79943 w 431636"/>
                <a:gd name="connsiteY18" fmla="*/ 0 h 428425"/>
                <a:gd name="connsiteX19" fmla="*/ 134296 w 431636"/>
                <a:gd name="connsiteY19" fmla="*/ 3197 h 428425"/>
                <a:gd name="connsiteX20" fmla="*/ 156676 w 431636"/>
                <a:gd name="connsiteY20" fmla="*/ 6395 h 428425"/>
                <a:gd name="connsiteX21" fmla="*/ 182254 w 431636"/>
                <a:gd name="connsiteY21" fmla="*/ 9592 h 428425"/>
                <a:gd name="connsiteX22" fmla="*/ 201437 w 431636"/>
                <a:gd name="connsiteY22" fmla="*/ 15986 h 428425"/>
                <a:gd name="connsiteX23" fmla="*/ 211029 w 431636"/>
                <a:gd name="connsiteY23" fmla="*/ 22381 h 428425"/>
                <a:gd name="connsiteX24" fmla="*/ 220620 w 431636"/>
                <a:gd name="connsiteY24" fmla="*/ 31972 h 428425"/>
                <a:gd name="connsiteX25" fmla="*/ 230212 w 431636"/>
                <a:gd name="connsiteY25" fmla="*/ 35169 h 428425"/>
                <a:gd name="connsiteX26" fmla="*/ 271776 w 431636"/>
                <a:gd name="connsiteY26" fmla="*/ 73536 h 428425"/>
                <a:gd name="connsiteX27" fmla="*/ 281367 w 431636"/>
                <a:gd name="connsiteY27" fmla="*/ 83127 h 428425"/>
                <a:gd name="connsiteX28" fmla="*/ 294156 w 431636"/>
                <a:gd name="connsiteY28" fmla="*/ 92719 h 428425"/>
                <a:gd name="connsiteX29" fmla="*/ 303748 w 431636"/>
                <a:gd name="connsiteY29" fmla="*/ 102311 h 428425"/>
                <a:gd name="connsiteX30" fmla="*/ 313339 w 431636"/>
                <a:gd name="connsiteY30" fmla="*/ 108705 h 428425"/>
                <a:gd name="connsiteX31" fmla="*/ 322931 w 431636"/>
                <a:gd name="connsiteY31" fmla="*/ 118297 h 428425"/>
                <a:gd name="connsiteX32" fmla="*/ 335720 w 431636"/>
                <a:gd name="connsiteY32" fmla="*/ 127888 h 428425"/>
                <a:gd name="connsiteX33" fmla="*/ 370889 w 431636"/>
                <a:gd name="connsiteY33" fmla="*/ 156663 h 428425"/>
                <a:gd name="connsiteX34" fmla="*/ 396466 w 431636"/>
                <a:gd name="connsiteY34" fmla="*/ 175846 h 428425"/>
                <a:gd name="connsiteX35" fmla="*/ 402861 w 431636"/>
                <a:gd name="connsiteY35" fmla="*/ 182241 h 428425"/>
                <a:gd name="connsiteX36" fmla="*/ 415650 w 431636"/>
                <a:gd name="connsiteY36" fmla="*/ 185438 h 428425"/>
                <a:gd name="connsiteX37" fmla="*/ 422044 w 431636"/>
                <a:gd name="connsiteY37" fmla="*/ 195030 h 428425"/>
                <a:gd name="connsiteX38" fmla="*/ 425241 w 431636"/>
                <a:gd name="connsiteY38" fmla="*/ 204621 h 428425"/>
                <a:gd name="connsiteX39" fmla="*/ 431636 w 431636"/>
                <a:gd name="connsiteY39" fmla="*/ 236593 h 428425"/>
                <a:gd name="connsiteX40" fmla="*/ 428438 w 431636"/>
                <a:gd name="connsiteY40" fmla="*/ 316523 h 428425"/>
                <a:gd name="connsiteX41" fmla="*/ 422044 w 431636"/>
                <a:gd name="connsiteY41" fmla="*/ 322918 h 428425"/>
                <a:gd name="connsiteX42" fmla="*/ 418847 w 431636"/>
                <a:gd name="connsiteY42" fmla="*/ 332509 h 428425"/>
                <a:gd name="connsiteX43" fmla="*/ 409255 w 431636"/>
                <a:gd name="connsiteY43" fmla="*/ 338904 h 428425"/>
                <a:gd name="connsiteX44" fmla="*/ 402861 w 431636"/>
                <a:gd name="connsiteY44" fmla="*/ 345298 h 42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31636" h="428425">
                  <a:moveTo>
                    <a:pt x="249395" y="428425"/>
                  </a:moveTo>
                  <a:cubicBezTo>
                    <a:pt x="230735" y="405101"/>
                    <a:pt x="237702" y="418620"/>
                    <a:pt x="230212" y="383665"/>
                  </a:cubicBezTo>
                  <a:cubicBezTo>
                    <a:pt x="229073" y="378351"/>
                    <a:pt x="228333" y="372950"/>
                    <a:pt x="227015" y="367678"/>
                  </a:cubicBezTo>
                  <a:cubicBezTo>
                    <a:pt x="226198" y="364409"/>
                    <a:pt x="226832" y="359594"/>
                    <a:pt x="223818" y="358087"/>
                  </a:cubicBezTo>
                  <a:cubicBezTo>
                    <a:pt x="206633" y="349495"/>
                    <a:pt x="187692" y="344980"/>
                    <a:pt x="169465" y="338904"/>
                  </a:cubicBezTo>
                  <a:cubicBezTo>
                    <a:pt x="129051" y="325433"/>
                    <a:pt x="138914" y="327950"/>
                    <a:pt x="108718" y="322918"/>
                  </a:cubicBezTo>
                  <a:cubicBezTo>
                    <a:pt x="101258" y="319721"/>
                    <a:pt x="93874" y="316340"/>
                    <a:pt x="86338" y="313326"/>
                  </a:cubicBezTo>
                  <a:cubicBezTo>
                    <a:pt x="83209" y="312074"/>
                    <a:pt x="79550" y="311998"/>
                    <a:pt x="76746" y="310129"/>
                  </a:cubicBezTo>
                  <a:cubicBezTo>
                    <a:pt x="69820" y="305512"/>
                    <a:pt x="63957" y="299472"/>
                    <a:pt x="57563" y="294143"/>
                  </a:cubicBezTo>
                  <a:cubicBezTo>
                    <a:pt x="56497" y="290946"/>
                    <a:pt x="56435" y="287211"/>
                    <a:pt x="54366" y="284551"/>
                  </a:cubicBezTo>
                  <a:cubicBezTo>
                    <a:pt x="48814" y="277413"/>
                    <a:pt x="39227" y="273456"/>
                    <a:pt x="35183" y="265368"/>
                  </a:cubicBezTo>
                  <a:cubicBezTo>
                    <a:pt x="31986" y="258974"/>
                    <a:pt x="29063" y="252434"/>
                    <a:pt x="25591" y="246185"/>
                  </a:cubicBezTo>
                  <a:cubicBezTo>
                    <a:pt x="23725" y="242826"/>
                    <a:pt x="21103" y="239929"/>
                    <a:pt x="19197" y="236593"/>
                  </a:cubicBezTo>
                  <a:cubicBezTo>
                    <a:pt x="16832" y="232455"/>
                    <a:pt x="14934" y="228067"/>
                    <a:pt x="12802" y="223804"/>
                  </a:cubicBezTo>
                  <a:cubicBezTo>
                    <a:pt x="9605" y="209950"/>
                    <a:pt x="5154" y="196326"/>
                    <a:pt x="3211" y="182241"/>
                  </a:cubicBezTo>
                  <a:cubicBezTo>
                    <a:pt x="-1248" y="149915"/>
                    <a:pt x="-890" y="101781"/>
                    <a:pt x="3211" y="70339"/>
                  </a:cubicBezTo>
                  <a:cubicBezTo>
                    <a:pt x="3827" y="65613"/>
                    <a:pt x="7204" y="61667"/>
                    <a:pt x="9605" y="57550"/>
                  </a:cubicBezTo>
                  <a:cubicBezTo>
                    <a:pt x="29245" y="23881"/>
                    <a:pt x="26169" y="27307"/>
                    <a:pt x="67155" y="3197"/>
                  </a:cubicBezTo>
                  <a:cubicBezTo>
                    <a:pt x="70942" y="969"/>
                    <a:pt x="75680" y="1066"/>
                    <a:pt x="79943" y="0"/>
                  </a:cubicBezTo>
                  <a:cubicBezTo>
                    <a:pt x="98061" y="1066"/>
                    <a:pt x="116210" y="1690"/>
                    <a:pt x="134296" y="3197"/>
                  </a:cubicBezTo>
                  <a:cubicBezTo>
                    <a:pt x="141806" y="3823"/>
                    <a:pt x="149206" y="5399"/>
                    <a:pt x="156676" y="6395"/>
                  </a:cubicBezTo>
                  <a:lnTo>
                    <a:pt x="182254" y="9592"/>
                  </a:lnTo>
                  <a:cubicBezTo>
                    <a:pt x="188648" y="11723"/>
                    <a:pt x="195829" y="12247"/>
                    <a:pt x="201437" y="15986"/>
                  </a:cubicBezTo>
                  <a:cubicBezTo>
                    <a:pt x="204634" y="18118"/>
                    <a:pt x="208077" y="19921"/>
                    <a:pt x="211029" y="22381"/>
                  </a:cubicBezTo>
                  <a:cubicBezTo>
                    <a:pt x="214502" y="25275"/>
                    <a:pt x="216858" y="29464"/>
                    <a:pt x="220620" y="31972"/>
                  </a:cubicBezTo>
                  <a:cubicBezTo>
                    <a:pt x="223424" y="33841"/>
                    <a:pt x="227015" y="34103"/>
                    <a:pt x="230212" y="35169"/>
                  </a:cubicBezTo>
                  <a:cubicBezTo>
                    <a:pt x="244067" y="47958"/>
                    <a:pt x="258444" y="60204"/>
                    <a:pt x="271776" y="73536"/>
                  </a:cubicBezTo>
                  <a:cubicBezTo>
                    <a:pt x="274973" y="76733"/>
                    <a:pt x="277934" y="80185"/>
                    <a:pt x="281367" y="83127"/>
                  </a:cubicBezTo>
                  <a:cubicBezTo>
                    <a:pt x="285413" y="86595"/>
                    <a:pt x="290110" y="89251"/>
                    <a:pt x="294156" y="92719"/>
                  </a:cubicBezTo>
                  <a:cubicBezTo>
                    <a:pt x="297589" y="95662"/>
                    <a:pt x="300274" y="99416"/>
                    <a:pt x="303748" y="102311"/>
                  </a:cubicBezTo>
                  <a:cubicBezTo>
                    <a:pt x="306700" y="104771"/>
                    <a:pt x="310387" y="106245"/>
                    <a:pt x="313339" y="108705"/>
                  </a:cubicBezTo>
                  <a:cubicBezTo>
                    <a:pt x="316813" y="111600"/>
                    <a:pt x="319498" y="115354"/>
                    <a:pt x="322931" y="118297"/>
                  </a:cubicBezTo>
                  <a:cubicBezTo>
                    <a:pt x="326977" y="121765"/>
                    <a:pt x="331792" y="124287"/>
                    <a:pt x="335720" y="127888"/>
                  </a:cubicBezTo>
                  <a:cubicBezTo>
                    <a:pt x="367676" y="157181"/>
                    <a:pt x="348741" y="149281"/>
                    <a:pt x="370889" y="156663"/>
                  </a:cubicBezTo>
                  <a:cubicBezTo>
                    <a:pt x="385551" y="171328"/>
                    <a:pt x="367548" y="154158"/>
                    <a:pt x="396466" y="175846"/>
                  </a:cubicBezTo>
                  <a:cubicBezTo>
                    <a:pt x="398878" y="177655"/>
                    <a:pt x="400165" y="180893"/>
                    <a:pt x="402861" y="182241"/>
                  </a:cubicBezTo>
                  <a:cubicBezTo>
                    <a:pt x="406791" y="184206"/>
                    <a:pt x="411387" y="184372"/>
                    <a:pt x="415650" y="185438"/>
                  </a:cubicBezTo>
                  <a:cubicBezTo>
                    <a:pt x="417781" y="188635"/>
                    <a:pt x="420326" y="191593"/>
                    <a:pt x="422044" y="195030"/>
                  </a:cubicBezTo>
                  <a:cubicBezTo>
                    <a:pt x="423551" y="198044"/>
                    <a:pt x="424315" y="201381"/>
                    <a:pt x="425241" y="204621"/>
                  </a:cubicBezTo>
                  <a:cubicBezTo>
                    <a:pt x="429055" y="217972"/>
                    <a:pt x="429124" y="221525"/>
                    <a:pt x="431636" y="236593"/>
                  </a:cubicBezTo>
                  <a:cubicBezTo>
                    <a:pt x="430570" y="263236"/>
                    <a:pt x="431383" y="290021"/>
                    <a:pt x="428438" y="316523"/>
                  </a:cubicBezTo>
                  <a:cubicBezTo>
                    <a:pt x="428105" y="319519"/>
                    <a:pt x="423595" y="320333"/>
                    <a:pt x="422044" y="322918"/>
                  </a:cubicBezTo>
                  <a:cubicBezTo>
                    <a:pt x="420310" y="325808"/>
                    <a:pt x="420952" y="329878"/>
                    <a:pt x="418847" y="332509"/>
                  </a:cubicBezTo>
                  <a:cubicBezTo>
                    <a:pt x="416446" y="335510"/>
                    <a:pt x="412256" y="336503"/>
                    <a:pt x="409255" y="338904"/>
                  </a:cubicBezTo>
                  <a:cubicBezTo>
                    <a:pt x="406901" y="340787"/>
                    <a:pt x="404992" y="343167"/>
                    <a:pt x="402861" y="345298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7E9D0E-6B64-48CC-ADB5-F5E992141A71}"/>
                </a:ext>
              </a:extLst>
            </p:cNvPr>
            <p:cNvSpPr/>
            <p:nvPr/>
          </p:nvSpPr>
          <p:spPr>
            <a:xfrm>
              <a:off x="6891618" y="4686362"/>
              <a:ext cx="613863" cy="329312"/>
            </a:xfrm>
            <a:custGeom>
              <a:avLst/>
              <a:gdLst>
                <a:gd name="connsiteX0" fmla="*/ 220607 w 613863"/>
                <a:gd name="connsiteY0" fmla="*/ 99114 h 329312"/>
                <a:gd name="connsiteX1" fmla="*/ 204621 w 613863"/>
                <a:gd name="connsiteY1" fmla="*/ 111902 h 329312"/>
                <a:gd name="connsiteX2" fmla="*/ 188635 w 613863"/>
                <a:gd name="connsiteY2" fmla="*/ 121494 h 329312"/>
                <a:gd name="connsiteX3" fmla="*/ 118297 w 613863"/>
                <a:gd name="connsiteY3" fmla="*/ 124691 h 329312"/>
                <a:gd name="connsiteX4" fmla="*/ 54353 w 613863"/>
                <a:gd name="connsiteY4" fmla="*/ 131086 h 329312"/>
                <a:gd name="connsiteX5" fmla="*/ 28775 w 613863"/>
                <a:gd name="connsiteY5" fmla="*/ 143874 h 329312"/>
                <a:gd name="connsiteX6" fmla="*/ 12789 w 613863"/>
                <a:gd name="connsiteY6" fmla="*/ 163058 h 329312"/>
                <a:gd name="connsiteX7" fmla="*/ 9592 w 613863"/>
                <a:gd name="connsiteY7" fmla="*/ 172649 h 329312"/>
                <a:gd name="connsiteX8" fmla="*/ 0 w 613863"/>
                <a:gd name="connsiteY8" fmla="*/ 195030 h 329312"/>
                <a:gd name="connsiteX9" fmla="*/ 3198 w 613863"/>
                <a:gd name="connsiteY9" fmla="*/ 249382 h 329312"/>
                <a:gd name="connsiteX10" fmla="*/ 15986 w 613863"/>
                <a:gd name="connsiteY10" fmla="*/ 268565 h 329312"/>
                <a:gd name="connsiteX11" fmla="*/ 22381 w 613863"/>
                <a:gd name="connsiteY11" fmla="*/ 278157 h 329312"/>
                <a:gd name="connsiteX12" fmla="*/ 47958 w 613863"/>
                <a:gd name="connsiteY12" fmla="*/ 303735 h 329312"/>
                <a:gd name="connsiteX13" fmla="*/ 57550 w 613863"/>
                <a:gd name="connsiteY13" fmla="*/ 313326 h 329312"/>
                <a:gd name="connsiteX14" fmla="*/ 63944 w 613863"/>
                <a:gd name="connsiteY14" fmla="*/ 319721 h 329312"/>
                <a:gd name="connsiteX15" fmla="*/ 89522 w 613863"/>
                <a:gd name="connsiteY15" fmla="*/ 329312 h 329312"/>
                <a:gd name="connsiteX16" fmla="*/ 140677 w 613863"/>
                <a:gd name="connsiteY16" fmla="*/ 322918 h 329312"/>
                <a:gd name="connsiteX17" fmla="*/ 153466 w 613863"/>
                <a:gd name="connsiteY17" fmla="*/ 316523 h 329312"/>
                <a:gd name="connsiteX18" fmla="*/ 172649 w 613863"/>
                <a:gd name="connsiteY18" fmla="*/ 303735 h 329312"/>
                <a:gd name="connsiteX19" fmla="*/ 191833 w 613863"/>
                <a:gd name="connsiteY19" fmla="*/ 284551 h 329312"/>
                <a:gd name="connsiteX20" fmla="*/ 211016 w 613863"/>
                <a:gd name="connsiteY20" fmla="*/ 271763 h 329312"/>
                <a:gd name="connsiteX21" fmla="*/ 230199 w 613863"/>
                <a:gd name="connsiteY21" fmla="*/ 265368 h 329312"/>
                <a:gd name="connsiteX22" fmla="*/ 332509 w 613863"/>
                <a:gd name="connsiteY22" fmla="*/ 268565 h 329312"/>
                <a:gd name="connsiteX23" fmla="*/ 342101 w 613863"/>
                <a:gd name="connsiteY23" fmla="*/ 271763 h 329312"/>
                <a:gd name="connsiteX24" fmla="*/ 402848 w 613863"/>
                <a:gd name="connsiteY24" fmla="*/ 268565 h 329312"/>
                <a:gd name="connsiteX25" fmla="*/ 425228 w 613863"/>
                <a:gd name="connsiteY25" fmla="*/ 262171 h 329312"/>
                <a:gd name="connsiteX26" fmla="*/ 454003 w 613863"/>
                <a:gd name="connsiteY26" fmla="*/ 249382 h 329312"/>
                <a:gd name="connsiteX27" fmla="*/ 466792 w 613863"/>
                <a:gd name="connsiteY27" fmla="*/ 239791 h 329312"/>
                <a:gd name="connsiteX28" fmla="*/ 476384 w 613863"/>
                <a:gd name="connsiteY28" fmla="*/ 233396 h 329312"/>
                <a:gd name="connsiteX29" fmla="*/ 485975 w 613863"/>
                <a:gd name="connsiteY29" fmla="*/ 223805 h 329312"/>
                <a:gd name="connsiteX30" fmla="*/ 517947 w 613863"/>
                <a:gd name="connsiteY30" fmla="*/ 201424 h 329312"/>
                <a:gd name="connsiteX31" fmla="*/ 533933 w 613863"/>
                <a:gd name="connsiteY31" fmla="*/ 195030 h 329312"/>
                <a:gd name="connsiteX32" fmla="*/ 546722 w 613863"/>
                <a:gd name="connsiteY32" fmla="*/ 185438 h 329312"/>
                <a:gd name="connsiteX33" fmla="*/ 556314 w 613863"/>
                <a:gd name="connsiteY33" fmla="*/ 179044 h 329312"/>
                <a:gd name="connsiteX34" fmla="*/ 575497 w 613863"/>
                <a:gd name="connsiteY34" fmla="*/ 159860 h 329312"/>
                <a:gd name="connsiteX35" fmla="*/ 604272 w 613863"/>
                <a:gd name="connsiteY35" fmla="*/ 115100 h 329312"/>
                <a:gd name="connsiteX36" fmla="*/ 607469 w 613863"/>
                <a:gd name="connsiteY36" fmla="*/ 105508 h 329312"/>
                <a:gd name="connsiteX37" fmla="*/ 610666 w 613863"/>
                <a:gd name="connsiteY37" fmla="*/ 86325 h 329312"/>
                <a:gd name="connsiteX38" fmla="*/ 613863 w 613863"/>
                <a:gd name="connsiteY38" fmla="*/ 73536 h 329312"/>
                <a:gd name="connsiteX39" fmla="*/ 610666 w 613863"/>
                <a:gd name="connsiteY39" fmla="*/ 35170 h 329312"/>
                <a:gd name="connsiteX40" fmla="*/ 604272 w 613863"/>
                <a:gd name="connsiteY40" fmla="*/ 25578 h 329312"/>
                <a:gd name="connsiteX41" fmla="*/ 588286 w 613863"/>
                <a:gd name="connsiteY41" fmla="*/ 12789 h 329312"/>
                <a:gd name="connsiteX42" fmla="*/ 575497 w 613863"/>
                <a:gd name="connsiteY42" fmla="*/ 9592 h 329312"/>
                <a:gd name="connsiteX43" fmla="*/ 562708 w 613863"/>
                <a:gd name="connsiteY43" fmla="*/ 3198 h 329312"/>
                <a:gd name="connsiteX44" fmla="*/ 553116 w 613863"/>
                <a:gd name="connsiteY44" fmla="*/ 0 h 329312"/>
                <a:gd name="connsiteX45" fmla="*/ 438017 w 613863"/>
                <a:gd name="connsiteY45" fmla="*/ 3198 h 329312"/>
                <a:gd name="connsiteX46" fmla="*/ 422031 w 613863"/>
                <a:gd name="connsiteY46" fmla="*/ 6395 h 329312"/>
                <a:gd name="connsiteX47" fmla="*/ 390059 w 613863"/>
                <a:gd name="connsiteY47" fmla="*/ 15986 h 329312"/>
                <a:gd name="connsiteX48" fmla="*/ 383665 w 613863"/>
                <a:gd name="connsiteY48" fmla="*/ 22381 h 329312"/>
                <a:gd name="connsiteX49" fmla="*/ 351693 w 613863"/>
                <a:gd name="connsiteY49" fmla="*/ 35170 h 329312"/>
                <a:gd name="connsiteX50" fmla="*/ 329312 w 613863"/>
                <a:gd name="connsiteY50" fmla="*/ 41564 h 329312"/>
                <a:gd name="connsiteX51" fmla="*/ 313326 w 613863"/>
                <a:gd name="connsiteY51" fmla="*/ 47958 h 32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13863" h="329312">
                  <a:moveTo>
                    <a:pt x="220607" y="99114"/>
                  </a:moveTo>
                  <a:cubicBezTo>
                    <a:pt x="215278" y="103377"/>
                    <a:pt x="209802" y="107461"/>
                    <a:pt x="204621" y="111902"/>
                  </a:cubicBezTo>
                  <a:cubicBezTo>
                    <a:pt x="197859" y="117698"/>
                    <a:pt x="198834" y="120678"/>
                    <a:pt x="188635" y="121494"/>
                  </a:cubicBezTo>
                  <a:cubicBezTo>
                    <a:pt x="165240" y="123366"/>
                    <a:pt x="141743" y="123625"/>
                    <a:pt x="118297" y="124691"/>
                  </a:cubicBezTo>
                  <a:cubicBezTo>
                    <a:pt x="77547" y="132840"/>
                    <a:pt x="134426" y="122188"/>
                    <a:pt x="54353" y="131086"/>
                  </a:cubicBezTo>
                  <a:cubicBezTo>
                    <a:pt x="46511" y="131957"/>
                    <a:pt x="33555" y="140460"/>
                    <a:pt x="28775" y="143874"/>
                  </a:cubicBezTo>
                  <a:cubicBezTo>
                    <a:pt x="23306" y="147780"/>
                    <a:pt x="15894" y="158918"/>
                    <a:pt x="12789" y="163058"/>
                  </a:cubicBezTo>
                  <a:cubicBezTo>
                    <a:pt x="11723" y="166255"/>
                    <a:pt x="10919" y="169552"/>
                    <a:pt x="9592" y="172649"/>
                  </a:cubicBezTo>
                  <a:cubicBezTo>
                    <a:pt x="-2263" y="200313"/>
                    <a:pt x="7502" y="172529"/>
                    <a:pt x="0" y="195030"/>
                  </a:cubicBezTo>
                  <a:cubicBezTo>
                    <a:pt x="1066" y="213147"/>
                    <a:pt x="-657" y="231648"/>
                    <a:pt x="3198" y="249382"/>
                  </a:cubicBezTo>
                  <a:cubicBezTo>
                    <a:pt x="4831" y="256892"/>
                    <a:pt x="11723" y="262171"/>
                    <a:pt x="15986" y="268565"/>
                  </a:cubicBezTo>
                  <a:cubicBezTo>
                    <a:pt x="18118" y="271762"/>
                    <a:pt x="19664" y="275440"/>
                    <a:pt x="22381" y="278157"/>
                  </a:cubicBezTo>
                  <a:lnTo>
                    <a:pt x="47958" y="303735"/>
                  </a:lnTo>
                  <a:lnTo>
                    <a:pt x="57550" y="313326"/>
                  </a:lnTo>
                  <a:cubicBezTo>
                    <a:pt x="59682" y="315458"/>
                    <a:pt x="61084" y="318768"/>
                    <a:pt x="63944" y="319721"/>
                  </a:cubicBezTo>
                  <a:cubicBezTo>
                    <a:pt x="78981" y="324733"/>
                    <a:pt x="70407" y="321666"/>
                    <a:pt x="89522" y="329312"/>
                  </a:cubicBezTo>
                  <a:cubicBezTo>
                    <a:pt x="97302" y="328605"/>
                    <a:pt x="128291" y="327047"/>
                    <a:pt x="140677" y="322918"/>
                  </a:cubicBezTo>
                  <a:cubicBezTo>
                    <a:pt x="145199" y="321411"/>
                    <a:pt x="149379" y="318975"/>
                    <a:pt x="153466" y="316523"/>
                  </a:cubicBezTo>
                  <a:cubicBezTo>
                    <a:pt x="160056" y="312569"/>
                    <a:pt x="167215" y="309169"/>
                    <a:pt x="172649" y="303735"/>
                  </a:cubicBezTo>
                  <a:cubicBezTo>
                    <a:pt x="179044" y="297340"/>
                    <a:pt x="184308" y="289567"/>
                    <a:pt x="191833" y="284551"/>
                  </a:cubicBezTo>
                  <a:cubicBezTo>
                    <a:pt x="198227" y="280288"/>
                    <a:pt x="204142" y="275200"/>
                    <a:pt x="211016" y="271763"/>
                  </a:cubicBezTo>
                  <a:cubicBezTo>
                    <a:pt x="217045" y="268749"/>
                    <a:pt x="230199" y="265368"/>
                    <a:pt x="230199" y="265368"/>
                  </a:cubicBezTo>
                  <a:cubicBezTo>
                    <a:pt x="264302" y="266434"/>
                    <a:pt x="298445" y="266618"/>
                    <a:pt x="332509" y="268565"/>
                  </a:cubicBezTo>
                  <a:cubicBezTo>
                    <a:pt x="335874" y="268757"/>
                    <a:pt x="338731" y="271763"/>
                    <a:pt x="342101" y="271763"/>
                  </a:cubicBezTo>
                  <a:cubicBezTo>
                    <a:pt x="362378" y="271763"/>
                    <a:pt x="382599" y="269631"/>
                    <a:pt x="402848" y="268565"/>
                  </a:cubicBezTo>
                  <a:cubicBezTo>
                    <a:pt x="406946" y="267541"/>
                    <a:pt x="420641" y="264465"/>
                    <a:pt x="425228" y="262171"/>
                  </a:cubicBezTo>
                  <a:cubicBezTo>
                    <a:pt x="452883" y="248343"/>
                    <a:pt x="429599" y="255483"/>
                    <a:pt x="454003" y="249382"/>
                  </a:cubicBezTo>
                  <a:cubicBezTo>
                    <a:pt x="458266" y="246185"/>
                    <a:pt x="462456" y="242888"/>
                    <a:pt x="466792" y="239791"/>
                  </a:cubicBezTo>
                  <a:cubicBezTo>
                    <a:pt x="469919" y="237557"/>
                    <a:pt x="473432" y="235856"/>
                    <a:pt x="476384" y="233396"/>
                  </a:cubicBezTo>
                  <a:cubicBezTo>
                    <a:pt x="479857" y="230502"/>
                    <a:pt x="482542" y="226747"/>
                    <a:pt x="485975" y="223805"/>
                  </a:cubicBezTo>
                  <a:cubicBezTo>
                    <a:pt x="492034" y="218611"/>
                    <a:pt x="512902" y="204176"/>
                    <a:pt x="517947" y="201424"/>
                  </a:cubicBezTo>
                  <a:cubicBezTo>
                    <a:pt x="522985" y="198676"/>
                    <a:pt x="528916" y="197817"/>
                    <a:pt x="533933" y="195030"/>
                  </a:cubicBezTo>
                  <a:cubicBezTo>
                    <a:pt x="538591" y="192442"/>
                    <a:pt x="542386" y="188535"/>
                    <a:pt x="546722" y="185438"/>
                  </a:cubicBezTo>
                  <a:cubicBezTo>
                    <a:pt x="549849" y="183205"/>
                    <a:pt x="553442" y="181597"/>
                    <a:pt x="556314" y="179044"/>
                  </a:cubicBezTo>
                  <a:cubicBezTo>
                    <a:pt x="563073" y="173036"/>
                    <a:pt x="570071" y="167095"/>
                    <a:pt x="575497" y="159860"/>
                  </a:cubicBezTo>
                  <a:cubicBezTo>
                    <a:pt x="586139" y="145670"/>
                    <a:pt x="604272" y="115100"/>
                    <a:pt x="604272" y="115100"/>
                  </a:cubicBezTo>
                  <a:cubicBezTo>
                    <a:pt x="605338" y="111903"/>
                    <a:pt x="606738" y="108798"/>
                    <a:pt x="607469" y="105508"/>
                  </a:cubicBezTo>
                  <a:cubicBezTo>
                    <a:pt x="608875" y="99180"/>
                    <a:pt x="609395" y="92682"/>
                    <a:pt x="610666" y="86325"/>
                  </a:cubicBezTo>
                  <a:cubicBezTo>
                    <a:pt x="611528" y="82016"/>
                    <a:pt x="612797" y="77799"/>
                    <a:pt x="613863" y="73536"/>
                  </a:cubicBezTo>
                  <a:cubicBezTo>
                    <a:pt x="612797" y="60747"/>
                    <a:pt x="613183" y="47754"/>
                    <a:pt x="610666" y="35170"/>
                  </a:cubicBezTo>
                  <a:cubicBezTo>
                    <a:pt x="609912" y="31402"/>
                    <a:pt x="606672" y="28579"/>
                    <a:pt x="604272" y="25578"/>
                  </a:cubicBezTo>
                  <a:cubicBezTo>
                    <a:pt x="600687" y="21097"/>
                    <a:pt x="593339" y="14955"/>
                    <a:pt x="588286" y="12789"/>
                  </a:cubicBezTo>
                  <a:cubicBezTo>
                    <a:pt x="584247" y="11058"/>
                    <a:pt x="579611" y="11135"/>
                    <a:pt x="575497" y="9592"/>
                  </a:cubicBezTo>
                  <a:cubicBezTo>
                    <a:pt x="571034" y="7919"/>
                    <a:pt x="567089" y="5075"/>
                    <a:pt x="562708" y="3198"/>
                  </a:cubicBezTo>
                  <a:cubicBezTo>
                    <a:pt x="559610" y="1870"/>
                    <a:pt x="556313" y="1066"/>
                    <a:pt x="553116" y="0"/>
                  </a:cubicBezTo>
                  <a:cubicBezTo>
                    <a:pt x="514750" y="1066"/>
                    <a:pt x="476353" y="1328"/>
                    <a:pt x="438017" y="3198"/>
                  </a:cubicBezTo>
                  <a:cubicBezTo>
                    <a:pt x="432589" y="3463"/>
                    <a:pt x="427303" y="5077"/>
                    <a:pt x="422031" y="6395"/>
                  </a:cubicBezTo>
                  <a:cubicBezTo>
                    <a:pt x="407394" y="10054"/>
                    <a:pt x="402240" y="11926"/>
                    <a:pt x="390059" y="15986"/>
                  </a:cubicBezTo>
                  <a:cubicBezTo>
                    <a:pt x="387928" y="18118"/>
                    <a:pt x="386173" y="20709"/>
                    <a:pt x="383665" y="22381"/>
                  </a:cubicBezTo>
                  <a:cubicBezTo>
                    <a:pt x="375730" y="27671"/>
                    <a:pt x="360006" y="33092"/>
                    <a:pt x="351693" y="35170"/>
                  </a:cubicBezTo>
                  <a:cubicBezTo>
                    <a:pt x="345204" y="36792"/>
                    <a:pt x="335733" y="38812"/>
                    <a:pt x="329312" y="41564"/>
                  </a:cubicBezTo>
                  <a:cubicBezTo>
                    <a:pt x="313279" y="48435"/>
                    <a:pt x="321801" y="47958"/>
                    <a:pt x="313326" y="47958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 Box 152">
            <a:extLst>
              <a:ext uri="{FF2B5EF4-FFF2-40B4-BE49-F238E27FC236}">
                <a16:creationId xmlns:a16="http://schemas.microsoft.com/office/drawing/2014/main" id="{344DCAE5-FD94-40B6-BAF1-822F48677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73" y="1311590"/>
            <a:ext cx="1625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6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Iteration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CF852D-AC77-4A0B-943E-6B3632166AF5}"/>
              </a:ext>
            </a:extLst>
          </p:cNvPr>
          <p:cNvSpPr txBox="1"/>
          <p:nvPr/>
        </p:nvSpPr>
        <p:spPr>
          <a:xfrm>
            <a:off x="11500701" y="6302924"/>
            <a:ext cx="64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686394-AA8B-4FAB-A008-E9E6B01787DD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6217EA-77AD-437A-B9C0-716D75CC651F}"/>
              </a:ext>
            </a:extLst>
          </p:cNvPr>
          <p:cNvSpPr txBox="1"/>
          <p:nvPr/>
        </p:nvSpPr>
        <p:spPr>
          <a:xfrm>
            <a:off x="280997" y="119746"/>
            <a:ext cx="1230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alibri"/>
              </a:rPr>
              <a:t>Many simulations - express fixed and variable factors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9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0474612-9DC8-4F1D-990A-0F99E8B7A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1361181"/>
            <a:ext cx="6400800" cy="518308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E6AE51B-0BC2-400C-8181-9551F207B796}"/>
              </a:ext>
            </a:extLst>
          </p:cNvPr>
          <p:cNvGrpSpPr/>
          <p:nvPr/>
        </p:nvGrpSpPr>
        <p:grpSpPr>
          <a:xfrm>
            <a:off x="3477916" y="1720063"/>
            <a:ext cx="4731587" cy="1833786"/>
            <a:chOff x="3477916" y="1720063"/>
            <a:chExt cx="4731587" cy="183378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AAF769E-56FB-4F7E-AA50-3CE903824A03}"/>
                </a:ext>
              </a:extLst>
            </p:cNvPr>
            <p:cNvSpPr/>
            <p:nvPr/>
          </p:nvSpPr>
          <p:spPr>
            <a:xfrm>
              <a:off x="3477916" y="3429001"/>
              <a:ext cx="290216" cy="124848"/>
            </a:xfrm>
            <a:custGeom>
              <a:avLst/>
              <a:gdLst>
                <a:gd name="connsiteX0" fmla="*/ 0 w 142568"/>
                <a:gd name="connsiteY0" fmla="*/ 68826 h 108155"/>
                <a:gd name="connsiteX1" fmla="*/ 4916 w 142568"/>
                <a:gd name="connsiteY1" fmla="*/ 56536 h 108155"/>
                <a:gd name="connsiteX2" fmla="*/ 14748 w 142568"/>
                <a:gd name="connsiteY2" fmla="*/ 41787 h 108155"/>
                <a:gd name="connsiteX3" fmla="*/ 19665 w 142568"/>
                <a:gd name="connsiteY3" fmla="*/ 31955 h 108155"/>
                <a:gd name="connsiteX4" fmla="*/ 22123 w 142568"/>
                <a:gd name="connsiteY4" fmla="*/ 24581 h 108155"/>
                <a:gd name="connsiteX5" fmla="*/ 36871 w 142568"/>
                <a:gd name="connsiteY5" fmla="*/ 4916 h 108155"/>
                <a:gd name="connsiteX6" fmla="*/ 44245 w 142568"/>
                <a:gd name="connsiteY6" fmla="*/ 0 h 108155"/>
                <a:gd name="connsiteX7" fmla="*/ 63910 w 142568"/>
                <a:gd name="connsiteY7" fmla="*/ 2458 h 108155"/>
                <a:gd name="connsiteX8" fmla="*/ 71284 w 142568"/>
                <a:gd name="connsiteY8" fmla="*/ 9833 h 108155"/>
                <a:gd name="connsiteX9" fmla="*/ 78658 w 142568"/>
                <a:gd name="connsiteY9" fmla="*/ 14749 h 108155"/>
                <a:gd name="connsiteX10" fmla="*/ 120445 w 142568"/>
                <a:gd name="connsiteY10" fmla="*/ 19665 h 108155"/>
                <a:gd name="connsiteX11" fmla="*/ 132736 w 142568"/>
                <a:gd name="connsiteY11" fmla="*/ 34413 h 108155"/>
                <a:gd name="connsiteX12" fmla="*/ 142568 w 142568"/>
                <a:gd name="connsiteY12" fmla="*/ 49162 h 108155"/>
                <a:gd name="connsiteX13" fmla="*/ 140110 w 142568"/>
                <a:gd name="connsiteY13" fmla="*/ 56536 h 108155"/>
                <a:gd name="connsiteX14" fmla="*/ 122903 w 142568"/>
                <a:gd name="connsiteY14" fmla="*/ 68826 h 108155"/>
                <a:gd name="connsiteX15" fmla="*/ 113071 w 142568"/>
                <a:gd name="connsiteY15" fmla="*/ 76200 h 108155"/>
                <a:gd name="connsiteX16" fmla="*/ 105697 w 142568"/>
                <a:gd name="connsiteY16" fmla="*/ 81116 h 108155"/>
                <a:gd name="connsiteX17" fmla="*/ 100781 w 142568"/>
                <a:gd name="connsiteY17" fmla="*/ 86033 h 108155"/>
                <a:gd name="connsiteX18" fmla="*/ 90948 w 142568"/>
                <a:gd name="connsiteY18" fmla="*/ 93407 h 108155"/>
                <a:gd name="connsiteX19" fmla="*/ 71284 w 142568"/>
                <a:gd name="connsiteY19" fmla="*/ 108155 h 108155"/>
                <a:gd name="connsiteX20" fmla="*/ 24581 w 142568"/>
                <a:gd name="connsiteY20" fmla="*/ 100781 h 108155"/>
                <a:gd name="connsiteX21" fmla="*/ 17206 w 142568"/>
                <a:gd name="connsiteY21" fmla="*/ 95865 h 108155"/>
                <a:gd name="connsiteX22" fmla="*/ 0 w 142568"/>
                <a:gd name="connsiteY22" fmla="*/ 68826 h 10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568" h="108155">
                  <a:moveTo>
                    <a:pt x="0" y="68826"/>
                  </a:moveTo>
                  <a:cubicBezTo>
                    <a:pt x="1639" y="64729"/>
                    <a:pt x="2803" y="60410"/>
                    <a:pt x="4916" y="56536"/>
                  </a:cubicBezTo>
                  <a:cubicBezTo>
                    <a:pt x="7745" y="51349"/>
                    <a:pt x="12105" y="47072"/>
                    <a:pt x="14748" y="41787"/>
                  </a:cubicBezTo>
                  <a:cubicBezTo>
                    <a:pt x="16387" y="38510"/>
                    <a:pt x="18221" y="35323"/>
                    <a:pt x="19665" y="31955"/>
                  </a:cubicBezTo>
                  <a:cubicBezTo>
                    <a:pt x="20686" y="29574"/>
                    <a:pt x="20865" y="26846"/>
                    <a:pt x="22123" y="24581"/>
                  </a:cubicBezTo>
                  <a:cubicBezTo>
                    <a:pt x="25266" y="18924"/>
                    <a:pt x="30906" y="9688"/>
                    <a:pt x="36871" y="4916"/>
                  </a:cubicBezTo>
                  <a:cubicBezTo>
                    <a:pt x="39178" y="3070"/>
                    <a:pt x="41787" y="1639"/>
                    <a:pt x="44245" y="0"/>
                  </a:cubicBezTo>
                  <a:cubicBezTo>
                    <a:pt x="50800" y="819"/>
                    <a:pt x="57702" y="200"/>
                    <a:pt x="63910" y="2458"/>
                  </a:cubicBezTo>
                  <a:cubicBezTo>
                    <a:pt x="67177" y="3646"/>
                    <a:pt x="68613" y="7607"/>
                    <a:pt x="71284" y="9833"/>
                  </a:cubicBezTo>
                  <a:cubicBezTo>
                    <a:pt x="73553" y="11724"/>
                    <a:pt x="75943" y="13585"/>
                    <a:pt x="78658" y="14749"/>
                  </a:cubicBezTo>
                  <a:cubicBezTo>
                    <a:pt x="88598" y="19009"/>
                    <a:pt x="117554" y="19443"/>
                    <a:pt x="120445" y="19665"/>
                  </a:cubicBezTo>
                  <a:cubicBezTo>
                    <a:pt x="138016" y="46022"/>
                    <a:pt x="110649" y="6016"/>
                    <a:pt x="132736" y="34413"/>
                  </a:cubicBezTo>
                  <a:cubicBezTo>
                    <a:pt x="136364" y="39077"/>
                    <a:pt x="142568" y="49162"/>
                    <a:pt x="142568" y="49162"/>
                  </a:cubicBezTo>
                  <a:cubicBezTo>
                    <a:pt x="141749" y="51620"/>
                    <a:pt x="141769" y="54546"/>
                    <a:pt x="140110" y="56536"/>
                  </a:cubicBezTo>
                  <a:cubicBezTo>
                    <a:pt x="137749" y="59370"/>
                    <a:pt x="126594" y="66189"/>
                    <a:pt x="122903" y="68826"/>
                  </a:cubicBezTo>
                  <a:cubicBezTo>
                    <a:pt x="119569" y="71207"/>
                    <a:pt x="116405" y="73819"/>
                    <a:pt x="113071" y="76200"/>
                  </a:cubicBezTo>
                  <a:cubicBezTo>
                    <a:pt x="110667" y="77917"/>
                    <a:pt x="108004" y="79270"/>
                    <a:pt x="105697" y="81116"/>
                  </a:cubicBezTo>
                  <a:cubicBezTo>
                    <a:pt x="103887" y="82564"/>
                    <a:pt x="102561" y="84549"/>
                    <a:pt x="100781" y="86033"/>
                  </a:cubicBezTo>
                  <a:cubicBezTo>
                    <a:pt x="97634" y="88656"/>
                    <a:pt x="94031" y="90709"/>
                    <a:pt x="90948" y="93407"/>
                  </a:cubicBezTo>
                  <a:cubicBezTo>
                    <a:pt x="74382" y="107901"/>
                    <a:pt x="88537" y="99529"/>
                    <a:pt x="71284" y="108155"/>
                  </a:cubicBezTo>
                  <a:cubicBezTo>
                    <a:pt x="63154" y="107530"/>
                    <a:pt x="35401" y="107994"/>
                    <a:pt x="24581" y="100781"/>
                  </a:cubicBezTo>
                  <a:lnTo>
                    <a:pt x="17206" y="95865"/>
                  </a:lnTo>
                  <a:lnTo>
                    <a:pt x="0" y="6882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1C91594-51EF-4751-B6BD-111BC73398DF}"/>
                </a:ext>
              </a:extLst>
            </p:cNvPr>
            <p:cNvSpPr/>
            <p:nvPr/>
          </p:nvSpPr>
          <p:spPr>
            <a:xfrm>
              <a:off x="7958751" y="2672255"/>
              <a:ext cx="250752" cy="281960"/>
            </a:xfrm>
            <a:custGeom>
              <a:avLst/>
              <a:gdLst>
                <a:gd name="connsiteX0" fmla="*/ 63944 w 153465"/>
                <a:gd name="connsiteY0" fmla="*/ 220757 h 221609"/>
                <a:gd name="connsiteX1" fmla="*/ 15986 w 153465"/>
                <a:gd name="connsiteY1" fmla="*/ 175996 h 221609"/>
                <a:gd name="connsiteX2" fmla="*/ 9591 w 153465"/>
                <a:gd name="connsiteY2" fmla="*/ 147221 h 221609"/>
                <a:gd name="connsiteX3" fmla="*/ 0 w 153465"/>
                <a:gd name="connsiteY3" fmla="*/ 96066 h 221609"/>
                <a:gd name="connsiteX4" fmla="*/ 6394 w 153465"/>
                <a:gd name="connsiteY4" fmla="*/ 38516 h 221609"/>
                <a:gd name="connsiteX5" fmla="*/ 9591 w 153465"/>
                <a:gd name="connsiteY5" fmla="*/ 28924 h 221609"/>
                <a:gd name="connsiteX6" fmla="*/ 19183 w 153465"/>
                <a:gd name="connsiteY6" fmla="*/ 16136 h 221609"/>
                <a:gd name="connsiteX7" fmla="*/ 25577 w 153465"/>
                <a:gd name="connsiteY7" fmla="*/ 9741 h 221609"/>
                <a:gd name="connsiteX8" fmla="*/ 35169 w 153465"/>
                <a:gd name="connsiteY8" fmla="*/ 6544 h 221609"/>
                <a:gd name="connsiteX9" fmla="*/ 44760 w 153465"/>
                <a:gd name="connsiteY9" fmla="*/ 150 h 221609"/>
                <a:gd name="connsiteX10" fmla="*/ 92718 w 153465"/>
                <a:gd name="connsiteY10" fmla="*/ 6544 h 221609"/>
                <a:gd name="connsiteX11" fmla="*/ 108704 w 153465"/>
                <a:gd name="connsiteY11" fmla="*/ 19333 h 221609"/>
                <a:gd name="connsiteX12" fmla="*/ 121493 w 153465"/>
                <a:gd name="connsiteY12" fmla="*/ 32122 h 221609"/>
                <a:gd name="connsiteX13" fmla="*/ 127888 w 153465"/>
                <a:gd name="connsiteY13" fmla="*/ 38516 h 221609"/>
                <a:gd name="connsiteX14" fmla="*/ 147071 w 153465"/>
                <a:gd name="connsiteY14" fmla="*/ 54502 h 221609"/>
                <a:gd name="connsiteX15" fmla="*/ 153465 w 153465"/>
                <a:gd name="connsiteY15" fmla="*/ 64094 h 221609"/>
                <a:gd name="connsiteX16" fmla="*/ 147071 w 153465"/>
                <a:gd name="connsiteY16" fmla="*/ 92868 h 221609"/>
                <a:gd name="connsiteX17" fmla="*/ 140676 w 153465"/>
                <a:gd name="connsiteY17" fmla="*/ 102460 h 221609"/>
                <a:gd name="connsiteX18" fmla="*/ 131085 w 153465"/>
                <a:gd name="connsiteY18" fmla="*/ 121643 h 221609"/>
                <a:gd name="connsiteX19" fmla="*/ 124690 w 153465"/>
                <a:gd name="connsiteY19" fmla="*/ 150418 h 221609"/>
                <a:gd name="connsiteX20" fmla="*/ 121493 w 153465"/>
                <a:gd name="connsiteY20" fmla="*/ 163207 h 221609"/>
                <a:gd name="connsiteX21" fmla="*/ 124690 w 153465"/>
                <a:gd name="connsiteY21" fmla="*/ 182390 h 221609"/>
                <a:gd name="connsiteX22" fmla="*/ 121493 w 153465"/>
                <a:gd name="connsiteY22" fmla="*/ 198376 h 221609"/>
                <a:gd name="connsiteX23" fmla="*/ 115099 w 153465"/>
                <a:gd name="connsiteY23" fmla="*/ 204771 h 221609"/>
                <a:gd name="connsiteX24" fmla="*/ 63944 w 153465"/>
                <a:gd name="connsiteY24" fmla="*/ 220757 h 22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3465" h="221609">
                  <a:moveTo>
                    <a:pt x="63944" y="220757"/>
                  </a:moveTo>
                  <a:cubicBezTo>
                    <a:pt x="47425" y="215961"/>
                    <a:pt x="40626" y="192423"/>
                    <a:pt x="15986" y="175996"/>
                  </a:cubicBezTo>
                  <a:cubicBezTo>
                    <a:pt x="10348" y="159085"/>
                    <a:pt x="14092" y="171978"/>
                    <a:pt x="9591" y="147221"/>
                  </a:cubicBezTo>
                  <a:cubicBezTo>
                    <a:pt x="6488" y="130152"/>
                    <a:pt x="0" y="96066"/>
                    <a:pt x="0" y="96066"/>
                  </a:cubicBezTo>
                  <a:cubicBezTo>
                    <a:pt x="2131" y="76883"/>
                    <a:pt x="3665" y="57623"/>
                    <a:pt x="6394" y="38516"/>
                  </a:cubicBezTo>
                  <a:cubicBezTo>
                    <a:pt x="6871" y="35180"/>
                    <a:pt x="7919" y="31850"/>
                    <a:pt x="9591" y="28924"/>
                  </a:cubicBezTo>
                  <a:cubicBezTo>
                    <a:pt x="12235" y="24298"/>
                    <a:pt x="15772" y="20229"/>
                    <a:pt x="19183" y="16136"/>
                  </a:cubicBezTo>
                  <a:cubicBezTo>
                    <a:pt x="21113" y="13820"/>
                    <a:pt x="22992" y="11292"/>
                    <a:pt x="25577" y="9741"/>
                  </a:cubicBezTo>
                  <a:cubicBezTo>
                    <a:pt x="28467" y="8007"/>
                    <a:pt x="31972" y="7610"/>
                    <a:pt x="35169" y="6544"/>
                  </a:cubicBezTo>
                  <a:cubicBezTo>
                    <a:pt x="38366" y="4413"/>
                    <a:pt x="40929" y="445"/>
                    <a:pt x="44760" y="150"/>
                  </a:cubicBezTo>
                  <a:cubicBezTo>
                    <a:pt x="58258" y="-888"/>
                    <a:pt x="78346" y="3670"/>
                    <a:pt x="92718" y="6544"/>
                  </a:cubicBezTo>
                  <a:cubicBezTo>
                    <a:pt x="114501" y="28323"/>
                    <a:pt x="80454" y="-4883"/>
                    <a:pt x="108704" y="19333"/>
                  </a:cubicBezTo>
                  <a:cubicBezTo>
                    <a:pt x="113281" y="23257"/>
                    <a:pt x="117230" y="27859"/>
                    <a:pt x="121493" y="32122"/>
                  </a:cubicBezTo>
                  <a:cubicBezTo>
                    <a:pt x="123625" y="34253"/>
                    <a:pt x="125477" y="36707"/>
                    <a:pt x="127888" y="38516"/>
                  </a:cubicBezTo>
                  <a:cubicBezTo>
                    <a:pt x="134098" y="43174"/>
                    <a:pt x="141993" y="48155"/>
                    <a:pt x="147071" y="54502"/>
                  </a:cubicBezTo>
                  <a:cubicBezTo>
                    <a:pt x="149471" y="57503"/>
                    <a:pt x="151334" y="60897"/>
                    <a:pt x="153465" y="64094"/>
                  </a:cubicBezTo>
                  <a:cubicBezTo>
                    <a:pt x="152896" y="66939"/>
                    <a:pt x="148764" y="88917"/>
                    <a:pt x="147071" y="92868"/>
                  </a:cubicBezTo>
                  <a:cubicBezTo>
                    <a:pt x="145557" y="96400"/>
                    <a:pt x="142542" y="99101"/>
                    <a:pt x="140676" y="102460"/>
                  </a:cubicBezTo>
                  <a:cubicBezTo>
                    <a:pt x="137204" y="108709"/>
                    <a:pt x="134282" y="115249"/>
                    <a:pt x="131085" y="121643"/>
                  </a:cubicBezTo>
                  <a:cubicBezTo>
                    <a:pt x="123288" y="152833"/>
                    <a:pt x="132809" y="113887"/>
                    <a:pt x="124690" y="150418"/>
                  </a:cubicBezTo>
                  <a:cubicBezTo>
                    <a:pt x="123737" y="154708"/>
                    <a:pt x="122559" y="158944"/>
                    <a:pt x="121493" y="163207"/>
                  </a:cubicBezTo>
                  <a:cubicBezTo>
                    <a:pt x="122559" y="169601"/>
                    <a:pt x="124690" y="175907"/>
                    <a:pt x="124690" y="182390"/>
                  </a:cubicBezTo>
                  <a:cubicBezTo>
                    <a:pt x="124690" y="187824"/>
                    <a:pt x="123633" y="193381"/>
                    <a:pt x="121493" y="198376"/>
                  </a:cubicBezTo>
                  <a:cubicBezTo>
                    <a:pt x="120306" y="201147"/>
                    <a:pt x="117959" y="203818"/>
                    <a:pt x="115099" y="204771"/>
                  </a:cubicBezTo>
                  <a:cubicBezTo>
                    <a:pt x="103248" y="208722"/>
                    <a:pt x="80463" y="225553"/>
                    <a:pt x="63944" y="220757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6D8780D-DF1D-4ACA-9442-7882B8330504}"/>
                </a:ext>
              </a:extLst>
            </p:cNvPr>
            <p:cNvSpPr/>
            <p:nvPr/>
          </p:nvSpPr>
          <p:spPr>
            <a:xfrm>
              <a:off x="5064369" y="1720063"/>
              <a:ext cx="133370" cy="410187"/>
            </a:xfrm>
            <a:custGeom>
              <a:avLst/>
              <a:gdLst>
                <a:gd name="connsiteX0" fmla="*/ 147223 w 156815"/>
                <a:gd name="connsiteY0" fmla="*/ 1474 h 113376"/>
                <a:gd name="connsiteX1" fmla="*/ 70490 w 156815"/>
                <a:gd name="connsiteY1" fmla="*/ 4671 h 113376"/>
                <a:gd name="connsiteX2" fmla="*/ 44912 w 156815"/>
                <a:gd name="connsiteY2" fmla="*/ 20657 h 113376"/>
                <a:gd name="connsiteX3" fmla="*/ 22532 w 156815"/>
                <a:gd name="connsiteY3" fmla="*/ 33446 h 113376"/>
                <a:gd name="connsiteX4" fmla="*/ 12940 w 156815"/>
                <a:gd name="connsiteY4" fmla="*/ 39841 h 113376"/>
                <a:gd name="connsiteX5" fmla="*/ 152 w 156815"/>
                <a:gd name="connsiteY5" fmla="*/ 59024 h 113376"/>
                <a:gd name="connsiteX6" fmla="*/ 3349 w 156815"/>
                <a:gd name="connsiteY6" fmla="*/ 75010 h 113376"/>
                <a:gd name="connsiteX7" fmla="*/ 28926 w 156815"/>
                <a:gd name="connsiteY7" fmla="*/ 97390 h 113376"/>
                <a:gd name="connsiteX8" fmla="*/ 51307 w 156815"/>
                <a:gd name="connsiteY8" fmla="*/ 113376 h 113376"/>
                <a:gd name="connsiteX9" fmla="*/ 92870 w 156815"/>
                <a:gd name="connsiteY9" fmla="*/ 110179 h 113376"/>
                <a:gd name="connsiteX10" fmla="*/ 112054 w 156815"/>
                <a:gd name="connsiteY10" fmla="*/ 97390 h 113376"/>
                <a:gd name="connsiteX11" fmla="*/ 124842 w 156815"/>
                <a:gd name="connsiteY11" fmla="*/ 81404 h 113376"/>
                <a:gd name="connsiteX12" fmla="*/ 137631 w 156815"/>
                <a:gd name="connsiteY12" fmla="*/ 59024 h 113376"/>
                <a:gd name="connsiteX13" fmla="*/ 144026 w 156815"/>
                <a:gd name="connsiteY13" fmla="*/ 52629 h 113376"/>
                <a:gd name="connsiteX14" fmla="*/ 156815 w 156815"/>
                <a:gd name="connsiteY14" fmla="*/ 27052 h 113376"/>
                <a:gd name="connsiteX15" fmla="*/ 147223 w 156815"/>
                <a:gd name="connsiteY15" fmla="*/ 1474 h 1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815" h="113376">
                  <a:moveTo>
                    <a:pt x="147223" y="1474"/>
                  </a:moveTo>
                  <a:cubicBezTo>
                    <a:pt x="132836" y="-2256"/>
                    <a:pt x="95944" y="1944"/>
                    <a:pt x="70490" y="4671"/>
                  </a:cubicBezTo>
                  <a:cubicBezTo>
                    <a:pt x="63423" y="5428"/>
                    <a:pt x="49788" y="17174"/>
                    <a:pt x="44912" y="20657"/>
                  </a:cubicBezTo>
                  <a:cubicBezTo>
                    <a:pt x="29322" y="31793"/>
                    <a:pt x="41280" y="22733"/>
                    <a:pt x="22532" y="33446"/>
                  </a:cubicBezTo>
                  <a:cubicBezTo>
                    <a:pt x="19196" y="35353"/>
                    <a:pt x="16137" y="37709"/>
                    <a:pt x="12940" y="39841"/>
                  </a:cubicBezTo>
                  <a:cubicBezTo>
                    <a:pt x="8677" y="46235"/>
                    <a:pt x="-1355" y="51488"/>
                    <a:pt x="152" y="59024"/>
                  </a:cubicBezTo>
                  <a:cubicBezTo>
                    <a:pt x="1218" y="64353"/>
                    <a:pt x="710" y="70260"/>
                    <a:pt x="3349" y="75010"/>
                  </a:cubicBezTo>
                  <a:cubicBezTo>
                    <a:pt x="8279" y="83884"/>
                    <a:pt x="21591" y="90972"/>
                    <a:pt x="28926" y="97390"/>
                  </a:cubicBezTo>
                  <a:cubicBezTo>
                    <a:pt x="47599" y="113729"/>
                    <a:pt x="34038" y="107620"/>
                    <a:pt x="51307" y="113376"/>
                  </a:cubicBezTo>
                  <a:cubicBezTo>
                    <a:pt x="65161" y="112310"/>
                    <a:pt x="79432" y="113715"/>
                    <a:pt x="92870" y="110179"/>
                  </a:cubicBezTo>
                  <a:cubicBezTo>
                    <a:pt x="100302" y="108223"/>
                    <a:pt x="112054" y="97390"/>
                    <a:pt x="112054" y="97390"/>
                  </a:cubicBezTo>
                  <a:cubicBezTo>
                    <a:pt x="118277" y="78720"/>
                    <a:pt x="110382" y="95864"/>
                    <a:pt x="124842" y="81404"/>
                  </a:cubicBezTo>
                  <a:cubicBezTo>
                    <a:pt x="131388" y="74858"/>
                    <a:pt x="132611" y="66555"/>
                    <a:pt x="137631" y="59024"/>
                  </a:cubicBezTo>
                  <a:cubicBezTo>
                    <a:pt x="139303" y="56516"/>
                    <a:pt x="142274" y="55082"/>
                    <a:pt x="144026" y="52629"/>
                  </a:cubicBezTo>
                  <a:cubicBezTo>
                    <a:pt x="153462" y="39419"/>
                    <a:pt x="152676" y="39466"/>
                    <a:pt x="156815" y="27052"/>
                  </a:cubicBezTo>
                  <a:cubicBezTo>
                    <a:pt x="153280" y="16449"/>
                    <a:pt x="161610" y="5204"/>
                    <a:pt x="147223" y="1474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1A3D2A-1844-4713-91EC-CA3AAD9CA32E}"/>
              </a:ext>
            </a:extLst>
          </p:cNvPr>
          <p:cNvGrpSpPr/>
          <p:nvPr/>
        </p:nvGrpSpPr>
        <p:grpSpPr>
          <a:xfrm>
            <a:off x="3406218" y="1783983"/>
            <a:ext cx="4847237" cy="2239376"/>
            <a:chOff x="3406218" y="1783983"/>
            <a:chExt cx="4847237" cy="223937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E522AE-A5C4-40AD-8BDA-24A653141205}"/>
                </a:ext>
              </a:extLst>
            </p:cNvPr>
            <p:cNvSpPr/>
            <p:nvPr/>
          </p:nvSpPr>
          <p:spPr>
            <a:xfrm>
              <a:off x="4341261" y="1783983"/>
              <a:ext cx="842989" cy="794275"/>
            </a:xfrm>
            <a:custGeom>
              <a:avLst/>
              <a:gdLst>
                <a:gd name="connsiteX0" fmla="*/ 771428 w 842989"/>
                <a:gd name="connsiteY0" fmla="*/ 5060 h 794275"/>
                <a:gd name="connsiteX1" fmla="*/ 723720 w 842989"/>
                <a:gd name="connsiteY1" fmla="*/ 44817 h 794275"/>
                <a:gd name="connsiteX2" fmla="*/ 628304 w 842989"/>
                <a:gd name="connsiteY2" fmla="*/ 76622 h 794275"/>
                <a:gd name="connsiteX3" fmla="*/ 445424 w 842989"/>
                <a:gd name="connsiteY3" fmla="*/ 100476 h 794275"/>
                <a:gd name="connsiteX4" fmla="*/ 397716 w 842989"/>
                <a:gd name="connsiteY4" fmla="*/ 116379 h 794275"/>
                <a:gd name="connsiteX5" fmla="*/ 334106 w 842989"/>
                <a:gd name="connsiteY5" fmla="*/ 140233 h 794275"/>
                <a:gd name="connsiteX6" fmla="*/ 286398 w 842989"/>
                <a:gd name="connsiteY6" fmla="*/ 148184 h 794275"/>
                <a:gd name="connsiteX7" fmla="*/ 190982 w 842989"/>
                <a:gd name="connsiteY7" fmla="*/ 195892 h 794275"/>
                <a:gd name="connsiteX8" fmla="*/ 151226 w 842989"/>
                <a:gd name="connsiteY8" fmla="*/ 235648 h 794275"/>
                <a:gd name="connsiteX9" fmla="*/ 135323 w 842989"/>
                <a:gd name="connsiteY9" fmla="*/ 259502 h 794275"/>
                <a:gd name="connsiteX10" fmla="*/ 111469 w 842989"/>
                <a:gd name="connsiteY10" fmla="*/ 283356 h 794275"/>
                <a:gd name="connsiteX11" fmla="*/ 103518 w 842989"/>
                <a:gd name="connsiteY11" fmla="*/ 307210 h 794275"/>
                <a:gd name="connsiteX12" fmla="*/ 79664 w 842989"/>
                <a:gd name="connsiteY12" fmla="*/ 346967 h 794275"/>
                <a:gd name="connsiteX13" fmla="*/ 71713 w 842989"/>
                <a:gd name="connsiteY13" fmla="*/ 370820 h 794275"/>
                <a:gd name="connsiteX14" fmla="*/ 47859 w 842989"/>
                <a:gd name="connsiteY14" fmla="*/ 410577 h 794275"/>
                <a:gd name="connsiteX15" fmla="*/ 39908 w 842989"/>
                <a:gd name="connsiteY15" fmla="*/ 442382 h 794275"/>
                <a:gd name="connsiteX16" fmla="*/ 24005 w 842989"/>
                <a:gd name="connsiteY16" fmla="*/ 466236 h 794275"/>
                <a:gd name="connsiteX17" fmla="*/ 8102 w 842989"/>
                <a:gd name="connsiteY17" fmla="*/ 498041 h 794275"/>
                <a:gd name="connsiteX18" fmla="*/ 151 w 842989"/>
                <a:gd name="connsiteY18" fmla="*/ 537798 h 794275"/>
                <a:gd name="connsiteX19" fmla="*/ 24005 w 842989"/>
                <a:gd name="connsiteY19" fmla="*/ 672970 h 794275"/>
                <a:gd name="connsiteX20" fmla="*/ 55810 w 842989"/>
                <a:gd name="connsiteY20" fmla="*/ 696824 h 794275"/>
                <a:gd name="connsiteX21" fmla="*/ 111469 w 842989"/>
                <a:gd name="connsiteY21" fmla="*/ 744532 h 794275"/>
                <a:gd name="connsiteX22" fmla="*/ 167129 w 842989"/>
                <a:gd name="connsiteY22" fmla="*/ 760434 h 794275"/>
                <a:gd name="connsiteX23" fmla="*/ 278447 w 842989"/>
                <a:gd name="connsiteY23" fmla="*/ 776337 h 794275"/>
                <a:gd name="connsiteX24" fmla="*/ 453376 w 842989"/>
                <a:gd name="connsiteY24" fmla="*/ 784288 h 794275"/>
                <a:gd name="connsiteX25" fmla="*/ 524937 w 842989"/>
                <a:gd name="connsiteY25" fmla="*/ 792240 h 794275"/>
                <a:gd name="connsiteX26" fmla="*/ 588548 w 842989"/>
                <a:gd name="connsiteY26" fmla="*/ 744532 h 794275"/>
                <a:gd name="connsiteX27" fmla="*/ 604450 w 842989"/>
                <a:gd name="connsiteY27" fmla="*/ 720678 h 794275"/>
                <a:gd name="connsiteX28" fmla="*/ 660109 w 842989"/>
                <a:gd name="connsiteY28" fmla="*/ 641165 h 794275"/>
                <a:gd name="connsiteX29" fmla="*/ 683963 w 842989"/>
                <a:gd name="connsiteY29" fmla="*/ 593457 h 794275"/>
                <a:gd name="connsiteX30" fmla="*/ 699866 w 842989"/>
                <a:gd name="connsiteY30" fmla="*/ 569603 h 794275"/>
                <a:gd name="connsiteX31" fmla="*/ 739622 w 842989"/>
                <a:gd name="connsiteY31" fmla="*/ 490090 h 794275"/>
                <a:gd name="connsiteX32" fmla="*/ 779379 w 842989"/>
                <a:gd name="connsiteY32" fmla="*/ 434431 h 794275"/>
                <a:gd name="connsiteX33" fmla="*/ 795282 w 842989"/>
                <a:gd name="connsiteY33" fmla="*/ 394674 h 794275"/>
                <a:gd name="connsiteX34" fmla="*/ 819136 w 842989"/>
                <a:gd name="connsiteY34" fmla="*/ 331064 h 794275"/>
                <a:gd name="connsiteX35" fmla="*/ 827087 w 842989"/>
                <a:gd name="connsiteY35" fmla="*/ 267454 h 794275"/>
                <a:gd name="connsiteX36" fmla="*/ 842989 w 842989"/>
                <a:gd name="connsiteY36" fmla="*/ 172038 h 794275"/>
                <a:gd name="connsiteX37" fmla="*/ 771428 w 842989"/>
                <a:gd name="connsiteY37" fmla="*/ 5060 h 79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42989" h="794275">
                  <a:moveTo>
                    <a:pt x="771428" y="5060"/>
                  </a:moveTo>
                  <a:cubicBezTo>
                    <a:pt x="751550" y="-16143"/>
                    <a:pt x="742235" y="35559"/>
                    <a:pt x="723720" y="44817"/>
                  </a:cubicBezTo>
                  <a:cubicBezTo>
                    <a:pt x="693734" y="59810"/>
                    <a:pt x="660829" y="68491"/>
                    <a:pt x="628304" y="76622"/>
                  </a:cubicBezTo>
                  <a:cubicBezTo>
                    <a:pt x="569112" y="91420"/>
                    <a:pt x="505894" y="94979"/>
                    <a:pt x="445424" y="100476"/>
                  </a:cubicBezTo>
                  <a:cubicBezTo>
                    <a:pt x="429521" y="105777"/>
                    <a:pt x="413502" y="110741"/>
                    <a:pt x="397716" y="116379"/>
                  </a:cubicBezTo>
                  <a:cubicBezTo>
                    <a:pt x="376390" y="123996"/>
                    <a:pt x="355880" y="134012"/>
                    <a:pt x="334106" y="140233"/>
                  </a:cubicBezTo>
                  <a:cubicBezTo>
                    <a:pt x="318604" y="144662"/>
                    <a:pt x="302301" y="145534"/>
                    <a:pt x="286398" y="148184"/>
                  </a:cubicBezTo>
                  <a:cubicBezTo>
                    <a:pt x="254593" y="164087"/>
                    <a:pt x="210706" y="166304"/>
                    <a:pt x="190982" y="195892"/>
                  </a:cubicBezTo>
                  <a:cubicBezTo>
                    <a:pt x="169779" y="227697"/>
                    <a:pt x="183031" y="214445"/>
                    <a:pt x="151226" y="235648"/>
                  </a:cubicBezTo>
                  <a:cubicBezTo>
                    <a:pt x="145925" y="243599"/>
                    <a:pt x="141441" y="252161"/>
                    <a:pt x="135323" y="259502"/>
                  </a:cubicBezTo>
                  <a:cubicBezTo>
                    <a:pt x="128124" y="268141"/>
                    <a:pt x="117706" y="274000"/>
                    <a:pt x="111469" y="283356"/>
                  </a:cubicBezTo>
                  <a:cubicBezTo>
                    <a:pt x="106820" y="290330"/>
                    <a:pt x="107266" y="299713"/>
                    <a:pt x="103518" y="307210"/>
                  </a:cubicBezTo>
                  <a:cubicBezTo>
                    <a:pt x="96607" y="321033"/>
                    <a:pt x="86576" y="333144"/>
                    <a:pt x="79664" y="346967"/>
                  </a:cubicBezTo>
                  <a:cubicBezTo>
                    <a:pt x="75916" y="354463"/>
                    <a:pt x="75461" y="363324"/>
                    <a:pt x="71713" y="370820"/>
                  </a:cubicBezTo>
                  <a:cubicBezTo>
                    <a:pt x="64801" y="384643"/>
                    <a:pt x="55810" y="397325"/>
                    <a:pt x="47859" y="410577"/>
                  </a:cubicBezTo>
                  <a:cubicBezTo>
                    <a:pt x="45209" y="421179"/>
                    <a:pt x="44213" y="432338"/>
                    <a:pt x="39908" y="442382"/>
                  </a:cubicBezTo>
                  <a:cubicBezTo>
                    <a:pt x="36144" y="451166"/>
                    <a:pt x="28746" y="457939"/>
                    <a:pt x="24005" y="466236"/>
                  </a:cubicBezTo>
                  <a:cubicBezTo>
                    <a:pt x="18124" y="476527"/>
                    <a:pt x="13403" y="487439"/>
                    <a:pt x="8102" y="498041"/>
                  </a:cubicBezTo>
                  <a:cubicBezTo>
                    <a:pt x="5452" y="511293"/>
                    <a:pt x="-1073" y="524339"/>
                    <a:pt x="151" y="537798"/>
                  </a:cubicBezTo>
                  <a:cubicBezTo>
                    <a:pt x="4293" y="583364"/>
                    <a:pt x="8890" y="629785"/>
                    <a:pt x="24005" y="672970"/>
                  </a:cubicBezTo>
                  <a:cubicBezTo>
                    <a:pt x="28383" y="685478"/>
                    <a:pt x="45837" y="688097"/>
                    <a:pt x="55810" y="696824"/>
                  </a:cubicBezTo>
                  <a:cubicBezTo>
                    <a:pt x="81888" y="719642"/>
                    <a:pt x="83099" y="730347"/>
                    <a:pt x="111469" y="744532"/>
                  </a:cubicBezTo>
                  <a:cubicBezTo>
                    <a:pt x="122094" y="749845"/>
                    <a:pt x="157958" y="758396"/>
                    <a:pt x="167129" y="760434"/>
                  </a:cubicBezTo>
                  <a:cubicBezTo>
                    <a:pt x="207369" y="769376"/>
                    <a:pt x="234389" y="773495"/>
                    <a:pt x="278447" y="776337"/>
                  </a:cubicBezTo>
                  <a:cubicBezTo>
                    <a:pt x="336696" y="780095"/>
                    <a:pt x="395066" y="781638"/>
                    <a:pt x="453376" y="784288"/>
                  </a:cubicBezTo>
                  <a:cubicBezTo>
                    <a:pt x="477230" y="786939"/>
                    <a:pt x="501912" y="799012"/>
                    <a:pt x="524937" y="792240"/>
                  </a:cubicBezTo>
                  <a:cubicBezTo>
                    <a:pt x="550365" y="784761"/>
                    <a:pt x="588548" y="744532"/>
                    <a:pt x="588548" y="744532"/>
                  </a:cubicBezTo>
                  <a:cubicBezTo>
                    <a:pt x="593849" y="736581"/>
                    <a:pt x="598896" y="728454"/>
                    <a:pt x="604450" y="720678"/>
                  </a:cubicBezTo>
                  <a:cubicBezTo>
                    <a:pt x="628757" y="686648"/>
                    <a:pt x="636839" y="681056"/>
                    <a:pt x="660109" y="641165"/>
                  </a:cubicBezTo>
                  <a:cubicBezTo>
                    <a:pt x="669068" y="625807"/>
                    <a:pt x="675328" y="608999"/>
                    <a:pt x="683963" y="593457"/>
                  </a:cubicBezTo>
                  <a:cubicBezTo>
                    <a:pt x="688604" y="585103"/>
                    <a:pt x="695335" y="578017"/>
                    <a:pt x="699866" y="569603"/>
                  </a:cubicBezTo>
                  <a:cubicBezTo>
                    <a:pt x="713915" y="543512"/>
                    <a:pt x="724920" y="515818"/>
                    <a:pt x="739622" y="490090"/>
                  </a:cubicBezTo>
                  <a:cubicBezTo>
                    <a:pt x="754029" y="464878"/>
                    <a:pt x="767072" y="459044"/>
                    <a:pt x="779379" y="434431"/>
                  </a:cubicBezTo>
                  <a:cubicBezTo>
                    <a:pt x="785762" y="421665"/>
                    <a:pt x="789485" y="407717"/>
                    <a:pt x="795282" y="394674"/>
                  </a:cubicBezTo>
                  <a:cubicBezTo>
                    <a:pt x="819041" y="341215"/>
                    <a:pt x="805571" y="385320"/>
                    <a:pt x="819136" y="331064"/>
                  </a:cubicBezTo>
                  <a:cubicBezTo>
                    <a:pt x="821786" y="309861"/>
                    <a:pt x="823917" y="288586"/>
                    <a:pt x="827087" y="267454"/>
                  </a:cubicBezTo>
                  <a:cubicBezTo>
                    <a:pt x="831870" y="235567"/>
                    <a:pt x="842989" y="172038"/>
                    <a:pt x="842989" y="172038"/>
                  </a:cubicBezTo>
                  <a:cubicBezTo>
                    <a:pt x="834316" y="-18777"/>
                    <a:pt x="791306" y="26263"/>
                    <a:pt x="771428" y="5060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5764542-A040-4B9F-841E-E088BDCA6624}"/>
                </a:ext>
              </a:extLst>
            </p:cNvPr>
            <p:cNvSpPr/>
            <p:nvPr/>
          </p:nvSpPr>
          <p:spPr>
            <a:xfrm flipV="1">
              <a:off x="7219785" y="2798858"/>
              <a:ext cx="1033670" cy="1224501"/>
            </a:xfrm>
            <a:custGeom>
              <a:avLst/>
              <a:gdLst>
                <a:gd name="connsiteX0" fmla="*/ 636104 w 922351"/>
                <a:gd name="connsiteY0" fmla="*/ 739471 h 747422"/>
                <a:gd name="connsiteX1" fmla="*/ 572494 w 922351"/>
                <a:gd name="connsiteY1" fmla="*/ 715617 h 747422"/>
                <a:gd name="connsiteX2" fmla="*/ 492980 w 922351"/>
                <a:gd name="connsiteY2" fmla="*/ 699714 h 747422"/>
                <a:gd name="connsiteX3" fmla="*/ 445273 w 922351"/>
                <a:gd name="connsiteY3" fmla="*/ 683812 h 747422"/>
                <a:gd name="connsiteX4" fmla="*/ 421419 w 922351"/>
                <a:gd name="connsiteY4" fmla="*/ 667909 h 747422"/>
                <a:gd name="connsiteX5" fmla="*/ 397565 w 922351"/>
                <a:gd name="connsiteY5" fmla="*/ 659958 h 747422"/>
                <a:gd name="connsiteX6" fmla="*/ 302149 w 922351"/>
                <a:gd name="connsiteY6" fmla="*/ 604299 h 747422"/>
                <a:gd name="connsiteX7" fmla="*/ 262393 w 922351"/>
                <a:gd name="connsiteY7" fmla="*/ 572493 h 747422"/>
                <a:gd name="connsiteX8" fmla="*/ 238539 w 922351"/>
                <a:gd name="connsiteY8" fmla="*/ 556591 h 747422"/>
                <a:gd name="connsiteX9" fmla="*/ 190831 w 922351"/>
                <a:gd name="connsiteY9" fmla="*/ 508883 h 747422"/>
                <a:gd name="connsiteX10" fmla="*/ 151074 w 922351"/>
                <a:gd name="connsiteY10" fmla="*/ 477078 h 747422"/>
                <a:gd name="connsiteX11" fmla="*/ 119269 w 922351"/>
                <a:gd name="connsiteY11" fmla="*/ 437321 h 747422"/>
                <a:gd name="connsiteX12" fmla="*/ 87464 w 922351"/>
                <a:gd name="connsiteY12" fmla="*/ 405516 h 747422"/>
                <a:gd name="connsiteX13" fmla="*/ 31805 w 922351"/>
                <a:gd name="connsiteY13" fmla="*/ 286246 h 747422"/>
                <a:gd name="connsiteX14" fmla="*/ 15902 w 922351"/>
                <a:gd name="connsiteY14" fmla="*/ 254441 h 747422"/>
                <a:gd name="connsiteX15" fmla="*/ 0 w 922351"/>
                <a:gd name="connsiteY15" fmla="*/ 222636 h 747422"/>
                <a:gd name="connsiteX16" fmla="*/ 7951 w 922351"/>
                <a:gd name="connsiteY16" fmla="*/ 151074 h 747422"/>
                <a:gd name="connsiteX17" fmla="*/ 31805 w 922351"/>
                <a:gd name="connsiteY17" fmla="*/ 127220 h 747422"/>
                <a:gd name="connsiteX18" fmla="*/ 71561 w 922351"/>
                <a:gd name="connsiteY18" fmla="*/ 79513 h 747422"/>
                <a:gd name="connsiteX19" fmla="*/ 95415 w 922351"/>
                <a:gd name="connsiteY19" fmla="*/ 55659 h 747422"/>
                <a:gd name="connsiteX20" fmla="*/ 151074 w 922351"/>
                <a:gd name="connsiteY20" fmla="*/ 0 h 747422"/>
                <a:gd name="connsiteX21" fmla="*/ 246490 w 922351"/>
                <a:gd name="connsiteY21" fmla="*/ 7951 h 747422"/>
                <a:gd name="connsiteX22" fmla="*/ 318052 w 922351"/>
                <a:gd name="connsiteY22" fmla="*/ 31805 h 747422"/>
                <a:gd name="connsiteX23" fmla="*/ 421419 w 922351"/>
                <a:gd name="connsiteY23" fmla="*/ 87464 h 747422"/>
                <a:gd name="connsiteX24" fmla="*/ 461175 w 922351"/>
                <a:gd name="connsiteY24" fmla="*/ 103366 h 747422"/>
                <a:gd name="connsiteX25" fmla="*/ 508883 w 922351"/>
                <a:gd name="connsiteY25" fmla="*/ 119269 h 747422"/>
                <a:gd name="connsiteX26" fmla="*/ 659958 w 922351"/>
                <a:gd name="connsiteY26" fmla="*/ 111318 h 747422"/>
                <a:gd name="connsiteX27" fmla="*/ 691763 w 922351"/>
                <a:gd name="connsiteY27" fmla="*/ 103366 h 747422"/>
                <a:gd name="connsiteX28" fmla="*/ 771276 w 922351"/>
                <a:gd name="connsiteY28" fmla="*/ 119269 h 747422"/>
                <a:gd name="connsiteX29" fmla="*/ 818984 w 922351"/>
                <a:gd name="connsiteY29" fmla="*/ 174928 h 747422"/>
                <a:gd name="connsiteX30" fmla="*/ 850789 w 922351"/>
                <a:gd name="connsiteY30" fmla="*/ 198782 h 747422"/>
                <a:gd name="connsiteX31" fmla="*/ 898497 w 922351"/>
                <a:gd name="connsiteY31" fmla="*/ 286246 h 747422"/>
                <a:gd name="connsiteX32" fmla="*/ 922351 w 922351"/>
                <a:gd name="connsiteY32" fmla="*/ 318052 h 747422"/>
                <a:gd name="connsiteX33" fmla="*/ 914400 w 922351"/>
                <a:gd name="connsiteY33" fmla="*/ 500932 h 747422"/>
                <a:gd name="connsiteX34" fmla="*/ 906448 w 922351"/>
                <a:gd name="connsiteY34" fmla="*/ 524786 h 747422"/>
                <a:gd name="connsiteX35" fmla="*/ 898497 w 922351"/>
                <a:gd name="connsiteY35" fmla="*/ 556591 h 747422"/>
                <a:gd name="connsiteX36" fmla="*/ 882594 w 922351"/>
                <a:gd name="connsiteY36" fmla="*/ 612250 h 747422"/>
                <a:gd name="connsiteX37" fmla="*/ 874643 w 922351"/>
                <a:gd name="connsiteY37" fmla="*/ 667909 h 747422"/>
                <a:gd name="connsiteX38" fmla="*/ 842838 w 922351"/>
                <a:gd name="connsiteY38" fmla="*/ 715617 h 747422"/>
                <a:gd name="connsiteX39" fmla="*/ 834887 w 922351"/>
                <a:gd name="connsiteY39" fmla="*/ 739471 h 747422"/>
                <a:gd name="connsiteX40" fmla="*/ 811033 w 922351"/>
                <a:gd name="connsiteY40" fmla="*/ 747422 h 747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2351" h="747422">
                  <a:moveTo>
                    <a:pt x="636104" y="739471"/>
                  </a:moveTo>
                  <a:cubicBezTo>
                    <a:pt x="627160" y="735893"/>
                    <a:pt x="587226" y="719017"/>
                    <a:pt x="572494" y="715617"/>
                  </a:cubicBezTo>
                  <a:cubicBezTo>
                    <a:pt x="546157" y="709539"/>
                    <a:pt x="518623" y="708261"/>
                    <a:pt x="492980" y="699714"/>
                  </a:cubicBezTo>
                  <a:lnTo>
                    <a:pt x="445273" y="683812"/>
                  </a:lnTo>
                  <a:cubicBezTo>
                    <a:pt x="437322" y="678511"/>
                    <a:pt x="429966" y="672183"/>
                    <a:pt x="421419" y="667909"/>
                  </a:cubicBezTo>
                  <a:cubicBezTo>
                    <a:pt x="413922" y="664161"/>
                    <a:pt x="404805" y="664181"/>
                    <a:pt x="397565" y="659958"/>
                  </a:cubicBezTo>
                  <a:cubicBezTo>
                    <a:pt x="292851" y="598875"/>
                    <a:pt x="360854" y="623867"/>
                    <a:pt x="302149" y="604299"/>
                  </a:cubicBezTo>
                  <a:cubicBezTo>
                    <a:pt x="288897" y="593697"/>
                    <a:pt x="275970" y="582676"/>
                    <a:pt x="262393" y="572493"/>
                  </a:cubicBezTo>
                  <a:cubicBezTo>
                    <a:pt x="254748" y="566759"/>
                    <a:pt x="245681" y="562940"/>
                    <a:pt x="238539" y="556591"/>
                  </a:cubicBezTo>
                  <a:cubicBezTo>
                    <a:pt x="221730" y="541650"/>
                    <a:pt x="208393" y="522932"/>
                    <a:pt x="190831" y="508883"/>
                  </a:cubicBezTo>
                  <a:cubicBezTo>
                    <a:pt x="177579" y="498281"/>
                    <a:pt x="163074" y="489078"/>
                    <a:pt x="151074" y="477078"/>
                  </a:cubicBezTo>
                  <a:cubicBezTo>
                    <a:pt x="139074" y="465078"/>
                    <a:pt x="130544" y="450005"/>
                    <a:pt x="119269" y="437321"/>
                  </a:cubicBezTo>
                  <a:cubicBezTo>
                    <a:pt x="109308" y="426115"/>
                    <a:pt x="98066" y="416118"/>
                    <a:pt x="87464" y="405516"/>
                  </a:cubicBezTo>
                  <a:cubicBezTo>
                    <a:pt x="54275" y="328075"/>
                    <a:pt x="72633" y="367902"/>
                    <a:pt x="31805" y="286246"/>
                  </a:cubicBezTo>
                  <a:lnTo>
                    <a:pt x="15902" y="254441"/>
                  </a:lnTo>
                  <a:lnTo>
                    <a:pt x="0" y="222636"/>
                  </a:lnTo>
                  <a:cubicBezTo>
                    <a:pt x="2650" y="198782"/>
                    <a:pt x="361" y="173843"/>
                    <a:pt x="7951" y="151074"/>
                  </a:cubicBezTo>
                  <a:cubicBezTo>
                    <a:pt x="11507" y="140406"/>
                    <a:pt x="24334" y="135625"/>
                    <a:pt x="31805" y="127220"/>
                  </a:cubicBezTo>
                  <a:cubicBezTo>
                    <a:pt x="45558" y="111748"/>
                    <a:pt x="57808" y="94985"/>
                    <a:pt x="71561" y="79513"/>
                  </a:cubicBezTo>
                  <a:cubicBezTo>
                    <a:pt x="79032" y="71108"/>
                    <a:pt x="88010" y="64122"/>
                    <a:pt x="95415" y="55659"/>
                  </a:cubicBezTo>
                  <a:cubicBezTo>
                    <a:pt x="141689" y="2774"/>
                    <a:pt x="108313" y="28506"/>
                    <a:pt x="151074" y="0"/>
                  </a:cubicBezTo>
                  <a:cubicBezTo>
                    <a:pt x="182879" y="2650"/>
                    <a:pt x="215138" y="1979"/>
                    <a:pt x="246490" y="7951"/>
                  </a:cubicBezTo>
                  <a:cubicBezTo>
                    <a:pt x="271190" y="12656"/>
                    <a:pt x="296491" y="18868"/>
                    <a:pt x="318052" y="31805"/>
                  </a:cubicBezTo>
                  <a:cubicBezTo>
                    <a:pt x="352898" y="52713"/>
                    <a:pt x="382699" y="71976"/>
                    <a:pt x="421419" y="87464"/>
                  </a:cubicBezTo>
                  <a:cubicBezTo>
                    <a:pt x="434671" y="92765"/>
                    <a:pt x="447762" y="98488"/>
                    <a:pt x="461175" y="103366"/>
                  </a:cubicBezTo>
                  <a:cubicBezTo>
                    <a:pt x="476929" y="109095"/>
                    <a:pt x="508883" y="119269"/>
                    <a:pt x="508883" y="119269"/>
                  </a:cubicBezTo>
                  <a:cubicBezTo>
                    <a:pt x="559241" y="116619"/>
                    <a:pt x="609720" y="115687"/>
                    <a:pt x="659958" y="111318"/>
                  </a:cubicBezTo>
                  <a:cubicBezTo>
                    <a:pt x="670845" y="110371"/>
                    <a:pt x="680863" y="102587"/>
                    <a:pt x="691763" y="103366"/>
                  </a:cubicBezTo>
                  <a:cubicBezTo>
                    <a:pt x="718724" y="105292"/>
                    <a:pt x="744772" y="113968"/>
                    <a:pt x="771276" y="119269"/>
                  </a:cubicBezTo>
                  <a:cubicBezTo>
                    <a:pt x="790130" y="144408"/>
                    <a:pt x="795727" y="154993"/>
                    <a:pt x="818984" y="174928"/>
                  </a:cubicBezTo>
                  <a:cubicBezTo>
                    <a:pt x="829046" y="183552"/>
                    <a:pt x="841418" y="189411"/>
                    <a:pt x="850789" y="198782"/>
                  </a:cubicBezTo>
                  <a:cubicBezTo>
                    <a:pt x="865353" y="213346"/>
                    <a:pt x="898359" y="286062"/>
                    <a:pt x="898497" y="286246"/>
                  </a:cubicBezTo>
                  <a:lnTo>
                    <a:pt x="922351" y="318052"/>
                  </a:lnTo>
                  <a:cubicBezTo>
                    <a:pt x="919701" y="379012"/>
                    <a:pt x="919080" y="440094"/>
                    <a:pt x="914400" y="500932"/>
                  </a:cubicBezTo>
                  <a:cubicBezTo>
                    <a:pt x="913757" y="509289"/>
                    <a:pt x="908751" y="516727"/>
                    <a:pt x="906448" y="524786"/>
                  </a:cubicBezTo>
                  <a:cubicBezTo>
                    <a:pt x="903446" y="535293"/>
                    <a:pt x="901499" y="546084"/>
                    <a:pt x="898497" y="556591"/>
                  </a:cubicBezTo>
                  <a:cubicBezTo>
                    <a:pt x="889984" y="586389"/>
                    <a:pt x="888807" y="578081"/>
                    <a:pt x="882594" y="612250"/>
                  </a:cubicBezTo>
                  <a:cubicBezTo>
                    <a:pt x="879241" y="630689"/>
                    <a:pt x="881371" y="650417"/>
                    <a:pt x="874643" y="667909"/>
                  </a:cubicBezTo>
                  <a:cubicBezTo>
                    <a:pt x="867782" y="685748"/>
                    <a:pt x="848882" y="697485"/>
                    <a:pt x="842838" y="715617"/>
                  </a:cubicBezTo>
                  <a:cubicBezTo>
                    <a:pt x="840188" y="723568"/>
                    <a:pt x="840814" y="733544"/>
                    <a:pt x="834887" y="739471"/>
                  </a:cubicBezTo>
                  <a:cubicBezTo>
                    <a:pt x="828960" y="745398"/>
                    <a:pt x="811033" y="747422"/>
                    <a:pt x="811033" y="747422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8E1BF01-8E13-4013-A72A-0718173C6E82}"/>
                </a:ext>
              </a:extLst>
            </p:cNvPr>
            <p:cNvSpPr/>
            <p:nvPr/>
          </p:nvSpPr>
          <p:spPr>
            <a:xfrm>
              <a:off x="3406218" y="3323645"/>
              <a:ext cx="839779" cy="326909"/>
            </a:xfrm>
            <a:custGeom>
              <a:avLst/>
              <a:gdLst>
                <a:gd name="connsiteX0" fmla="*/ 235479 w 839779"/>
                <a:gd name="connsiteY0" fmla="*/ 206734 h 326909"/>
                <a:gd name="connsiteX1" fmla="*/ 275236 w 839779"/>
                <a:gd name="connsiteY1" fmla="*/ 230588 h 326909"/>
                <a:gd name="connsiteX2" fmla="*/ 299090 w 839779"/>
                <a:gd name="connsiteY2" fmla="*/ 254442 h 326909"/>
                <a:gd name="connsiteX3" fmla="*/ 346798 w 839779"/>
                <a:gd name="connsiteY3" fmla="*/ 270345 h 326909"/>
                <a:gd name="connsiteX4" fmla="*/ 426311 w 839779"/>
                <a:gd name="connsiteY4" fmla="*/ 310101 h 326909"/>
                <a:gd name="connsiteX5" fmla="*/ 450165 w 839779"/>
                <a:gd name="connsiteY5" fmla="*/ 318052 h 326909"/>
                <a:gd name="connsiteX6" fmla="*/ 553532 w 839779"/>
                <a:gd name="connsiteY6" fmla="*/ 326004 h 326909"/>
                <a:gd name="connsiteX7" fmla="*/ 752314 w 839779"/>
                <a:gd name="connsiteY7" fmla="*/ 310101 h 326909"/>
                <a:gd name="connsiteX8" fmla="*/ 784119 w 839779"/>
                <a:gd name="connsiteY8" fmla="*/ 294198 h 326909"/>
                <a:gd name="connsiteX9" fmla="*/ 807973 w 839779"/>
                <a:gd name="connsiteY9" fmla="*/ 278296 h 326909"/>
                <a:gd name="connsiteX10" fmla="*/ 831827 w 839779"/>
                <a:gd name="connsiteY10" fmla="*/ 254442 h 326909"/>
                <a:gd name="connsiteX11" fmla="*/ 839779 w 839779"/>
                <a:gd name="connsiteY11" fmla="*/ 230588 h 326909"/>
                <a:gd name="connsiteX12" fmla="*/ 831827 w 839779"/>
                <a:gd name="connsiteY12" fmla="*/ 111318 h 326909"/>
                <a:gd name="connsiteX13" fmla="*/ 815925 w 839779"/>
                <a:gd name="connsiteY13" fmla="*/ 87465 h 326909"/>
                <a:gd name="connsiteX14" fmla="*/ 768217 w 839779"/>
                <a:gd name="connsiteY14" fmla="*/ 55659 h 326909"/>
                <a:gd name="connsiteX15" fmla="*/ 744363 w 839779"/>
                <a:gd name="connsiteY15" fmla="*/ 39757 h 326909"/>
                <a:gd name="connsiteX16" fmla="*/ 680752 w 839779"/>
                <a:gd name="connsiteY16" fmla="*/ 23854 h 326909"/>
                <a:gd name="connsiteX17" fmla="*/ 633045 w 839779"/>
                <a:gd name="connsiteY17" fmla="*/ 7952 h 326909"/>
                <a:gd name="connsiteX18" fmla="*/ 219577 w 839779"/>
                <a:gd name="connsiteY18" fmla="*/ 0 h 326909"/>
                <a:gd name="connsiteX19" fmla="*/ 36697 w 839779"/>
                <a:gd name="connsiteY19" fmla="*/ 7952 h 326909"/>
                <a:gd name="connsiteX20" fmla="*/ 12843 w 839779"/>
                <a:gd name="connsiteY20" fmla="*/ 23854 h 326909"/>
                <a:gd name="connsiteX21" fmla="*/ 4892 w 839779"/>
                <a:gd name="connsiteY21" fmla="*/ 55659 h 326909"/>
                <a:gd name="connsiteX22" fmla="*/ 44648 w 839779"/>
                <a:gd name="connsiteY22" fmla="*/ 190832 h 326909"/>
                <a:gd name="connsiteX23" fmla="*/ 76453 w 839779"/>
                <a:gd name="connsiteY23" fmla="*/ 190832 h 32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9779" h="326909">
                  <a:moveTo>
                    <a:pt x="235479" y="206734"/>
                  </a:moveTo>
                  <a:cubicBezTo>
                    <a:pt x="248731" y="214685"/>
                    <a:pt x="262872" y="221315"/>
                    <a:pt x="275236" y="230588"/>
                  </a:cubicBezTo>
                  <a:cubicBezTo>
                    <a:pt x="284232" y="237335"/>
                    <a:pt x="289260" y="248981"/>
                    <a:pt x="299090" y="254442"/>
                  </a:cubicBezTo>
                  <a:cubicBezTo>
                    <a:pt x="313743" y="262583"/>
                    <a:pt x="331538" y="263409"/>
                    <a:pt x="346798" y="270345"/>
                  </a:cubicBezTo>
                  <a:cubicBezTo>
                    <a:pt x="475448" y="328822"/>
                    <a:pt x="301408" y="263263"/>
                    <a:pt x="426311" y="310101"/>
                  </a:cubicBezTo>
                  <a:cubicBezTo>
                    <a:pt x="434159" y="313044"/>
                    <a:pt x="441848" y="317012"/>
                    <a:pt x="450165" y="318052"/>
                  </a:cubicBezTo>
                  <a:cubicBezTo>
                    <a:pt x="484456" y="322338"/>
                    <a:pt x="519076" y="323353"/>
                    <a:pt x="553532" y="326004"/>
                  </a:cubicBezTo>
                  <a:cubicBezTo>
                    <a:pt x="599648" y="323908"/>
                    <a:pt x="692784" y="335614"/>
                    <a:pt x="752314" y="310101"/>
                  </a:cubicBezTo>
                  <a:cubicBezTo>
                    <a:pt x="763209" y="305432"/>
                    <a:pt x="773828" y="300079"/>
                    <a:pt x="784119" y="294198"/>
                  </a:cubicBezTo>
                  <a:cubicBezTo>
                    <a:pt x="792416" y="289457"/>
                    <a:pt x="800632" y="284414"/>
                    <a:pt x="807973" y="278296"/>
                  </a:cubicBezTo>
                  <a:cubicBezTo>
                    <a:pt x="816612" y="271097"/>
                    <a:pt x="823876" y="262393"/>
                    <a:pt x="831827" y="254442"/>
                  </a:cubicBezTo>
                  <a:cubicBezTo>
                    <a:pt x="834478" y="246491"/>
                    <a:pt x="839779" y="238970"/>
                    <a:pt x="839779" y="230588"/>
                  </a:cubicBezTo>
                  <a:cubicBezTo>
                    <a:pt x="839779" y="190743"/>
                    <a:pt x="838378" y="150621"/>
                    <a:pt x="831827" y="111318"/>
                  </a:cubicBezTo>
                  <a:cubicBezTo>
                    <a:pt x="830256" y="101892"/>
                    <a:pt x="823117" y="93758"/>
                    <a:pt x="815925" y="87465"/>
                  </a:cubicBezTo>
                  <a:cubicBezTo>
                    <a:pt x="801541" y="74879"/>
                    <a:pt x="784120" y="66261"/>
                    <a:pt x="768217" y="55659"/>
                  </a:cubicBezTo>
                  <a:cubicBezTo>
                    <a:pt x="760266" y="50358"/>
                    <a:pt x="753634" y="42075"/>
                    <a:pt x="744363" y="39757"/>
                  </a:cubicBezTo>
                  <a:cubicBezTo>
                    <a:pt x="723159" y="34456"/>
                    <a:pt x="701487" y="30765"/>
                    <a:pt x="680752" y="23854"/>
                  </a:cubicBezTo>
                  <a:cubicBezTo>
                    <a:pt x="664850" y="18553"/>
                    <a:pt x="649804" y="8274"/>
                    <a:pt x="633045" y="7952"/>
                  </a:cubicBezTo>
                  <a:lnTo>
                    <a:pt x="219577" y="0"/>
                  </a:lnTo>
                  <a:cubicBezTo>
                    <a:pt x="158617" y="2651"/>
                    <a:pt x="97312" y="958"/>
                    <a:pt x="36697" y="7952"/>
                  </a:cubicBezTo>
                  <a:cubicBezTo>
                    <a:pt x="27204" y="9047"/>
                    <a:pt x="18144" y="15903"/>
                    <a:pt x="12843" y="23854"/>
                  </a:cubicBezTo>
                  <a:cubicBezTo>
                    <a:pt x="6781" y="32947"/>
                    <a:pt x="7542" y="45057"/>
                    <a:pt x="4892" y="55659"/>
                  </a:cubicBezTo>
                  <a:cubicBezTo>
                    <a:pt x="11289" y="158012"/>
                    <a:pt x="-27803" y="181775"/>
                    <a:pt x="44648" y="190832"/>
                  </a:cubicBezTo>
                  <a:cubicBezTo>
                    <a:pt x="55168" y="192147"/>
                    <a:pt x="65851" y="190832"/>
                    <a:pt x="76453" y="190832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24A4CB-1BFC-4AE2-89EA-802ED45D0879}"/>
              </a:ext>
            </a:extLst>
          </p:cNvPr>
          <p:cNvGrpSpPr/>
          <p:nvPr/>
        </p:nvGrpSpPr>
        <p:grpSpPr>
          <a:xfrm>
            <a:off x="4214191" y="2096736"/>
            <a:ext cx="3983604" cy="2809219"/>
            <a:chOff x="4214191" y="2096736"/>
            <a:chExt cx="3983604" cy="28092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9588FB6-AF60-46FF-8690-3480E53DC162}"/>
                </a:ext>
              </a:extLst>
            </p:cNvPr>
            <p:cNvSpPr/>
            <p:nvPr/>
          </p:nvSpPr>
          <p:spPr>
            <a:xfrm>
              <a:off x="7259499" y="3419061"/>
              <a:ext cx="938296" cy="1486894"/>
            </a:xfrm>
            <a:custGeom>
              <a:avLst/>
              <a:gdLst>
                <a:gd name="connsiteX0" fmla="*/ 55701 w 938296"/>
                <a:gd name="connsiteY0" fmla="*/ 516835 h 1486894"/>
                <a:gd name="connsiteX1" fmla="*/ 79555 w 938296"/>
                <a:gd name="connsiteY1" fmla="*/ 652007 h 1486894"/>
                <a:gd name="connsiteX2" fmla="*/ 103409 w 938296"/>
                <a:gd name="connsiteY2" fmla="*/ 747422 h 1486894"/>
                <a:gd name="connsiteX3" fmla="*/ 111360 w 938296"/>
                <a:gd name="connsiteY3" fmla="*/ 795130 h 1486894"/>
                <a:gd name="connsiteX4" fmla="*/ 103409 w 938296"/>
                <a:gd name="connsiteY4" fmla="*/ 954156 h 1486894"/>
                <a:gd name="connsiteX5" fmla="*/ 39798 w 938296"/>
                <a:gd name="connsiteY5" fmla="*/ 1073426 h 1486894"/>
                <a:gd name="connsiteX6" fmla="*/ 7993 w 938296"/>
                <a:gd name="connsiteY6" fmla="*/ 1129085 h 1486894"/>
                <a:gd name="connsiteX7" fmla="*/ 42 w 938296"/>
                <a:gd name="connsiteY7" fmla="*/ 1168842 h 1486894"/>
                <a:gd name="connsiteX8" fmla="*/ 7993 w 938296"/>
                <a:gd name="connsiteY8" fmla="*/ 1367624 h 1486894"/>
                <a:gd name="connsiteX9" fmla="*/ 31847 w 938296"/>
                <a:gd name="connsiteY9" fmla="*/ 1399429 h 1486894"/>
                <a:gd name="connsiteX10" fmla="*/ 71604 w 938296"/>
                <a:gd name="connsiteY10" fmla="*/ 1447137 h 1486894"/>
                <a:gd name="connsiteX11" fmla="*/ 127263 w 938296"/>
                <a:gd name="connsiteY11" fmla="*/ 1486894 h 1486894"/>
                <a:gd name="connsiteX12" fmla="*/ 222678 w 938296"/>
                <a:gd name="connsiteY12" fmla="*/ 1478942 h 1486894"/>
                <a:gd name="connsiteX13" fmla="*/ 254484 w 938296"/>
                <a:gd name="connsiteY13" fmla="*/ 1455089 h 1486894"/>
                <a:gd name="connsiteX14" fmla="*/ 278338 w 938296"/>
                <a:gd name="connsiteY14" fmla="*/ 1439186 h 1486894"/>
                <a:gd name="connsiteX15" fmla="*/ 381704 w 938296"/>
                <a:gd name="connsiteY15" fmla="*/ 1311965 h 1486894"/>
                <a:gd name="connsiteX16" fmla="*/ 524828 w 938296"/>
                <a:gd name="connsiteY16" fmla="*/ 1184744 h 1486894"/>
                <a:gd name="connsiteX17" fmla="*/ 612292 w 938296"/>
                <a:gd name="connsiteY17" fmla="*/ 1105231 h 1486894"/>
                <a:gd name="connsiteX18" fmla="*/ 660000 w 938296"/>
                <a:gd name="connsiteY18" fmla="*/ 1081377 h 1486894"/>
                <a:gd name="connsiteX19" fmla="*/ 715659 w 938296"/>
                <a:gd name="connsiteY19" fmla="*/ 1049572 h 1486894"/>
                <a:gd name="connsiteX20" fmla="*/ 826978 w 938296"/>
                <a:gd name="connsiteY20" fmla="*/ 906449 h 1486894"/>
                <a:gd name="connsiteX21" fmla="*/ 858783 w 938296"/>
                <a:gd name="connsiteY21" fmla="*/ 858741 h 1486894"/>
                <a:gd name="connsiteX22" fmla="*/ 882637 w 938296"/>
                <a:gd name="connsiteY22" fmla="*/ 755374 h 1486894"/>
                <a:gd name="connsiteX23" fmla="*/ 890588 w 938296"/>
                <a:gd name="connsiteY23" fmla="*/ 707666 h 1486894"/>
                <a:gd name="connsiteX24" fmla="*/ 898539 w 938296"/>
                <a:gd name="connsiteY24" fmla="*/ 628153 h 1486894"/>
                <a:gd name="connsiteX25" fmla="*/ 922393 w 938296"/>
                <a:gd name="connsiteY25" fmla="*/ 532737 h 1486894"/>
                <a:gd name="connsiteX26" fmla="*/ 938296 w 938296"/>
                <a:gd name="connsiteY26" fmla="*/ 413468 h 1486894"/>
                <a:gd name="connsiteX27" fmla="*/ 930344 w 938296"/>
                <a:gd name="connsiteY27" fmla="*/ 166977 h 1486894"/>
                <a:gd name="connsiteX28" fmla="*/ 922393 w 938296"/>
                <a:gd name="connsiteY28" fmla="*/ 143123 h 1486894"/>
                <a:gd name="connsiteX29" fmla="*/ 898539 w 938296"/>
                <a:gd name="connsiteY29" fmla="*/ 71562 h 1486894"/>
                <a:gd name="connsiteX30" fmla="*/ 850831 w 938296"/>
                <a:gd name="connsiteY30" fmla="*/ 7951 h 1486894"/>
                <a:gd name="connsiteX31" fmla="*/ 819026 w 938296"/>
                <a:gd name="connsiteY31" fmla="*/ 0 h 1486894"/>
                <a:gd name="connsiteX32" fmla="*/ 532779 w 938296"/>
                <a:gd name="connsiteY32" fmla="*/ 15902 h 1486894"/>
                <a:gd name="connsiteX33" fmla="*/ 493023 w 938296"/>
                <a:gd name="connsiteY33" fmla="*/ 31805 h 1486894"/>
                <a:gd name="connsiteX34" fmla="*/ 294240 w 938296"/>
                <a:gd name="connsiteY34" fmla="*/ 111318 h 1486894"/>
                <a:gd name="connsiteX35" fmla="*/ 214727 w 938296"/>
                <a:gd name="connsiteY35" fmla="*/ 166977 h 1486894"/>
                <a:gd name="connsiteX36" fmla="*/ 190873 w 938296"/>
                <a:gd name="connsiteY36" fmla="*/ 198782 h 1486894"/>
                <a:gd name="connsiteX37" fmla="*/ 182922 w 938296"/>
                <a:gd name="connsiteY37" fmla="*/ 222636 h 1486894"/>
                <a:gd name="connsiteX38" fmla="*/ 159068 w 938296"/>
                <a:gd name="connsiteY38" fmla="*/ 302149 h 1486894"/>
                <a:gd name="connsiteX39" fmla="*/ 135214 w 938296"/>
                <a:gd name="connsiteY39" fmla="*/ 357809 h 1486894"/>
                <a:gd name="connsiteX40" fmla="*/ 111360 w 938296"/>
                <a:gd name="connsiteY40" fmla="*/ 397565 h 1486894"/>
                <a:gd name="connsiteX41" fmla="*/ 87506 w 938296"/>
                <a:gd name="connsiteY41" fmla="*/ 445273 h 1486894"/>
                <a:gd name="connsiteX42" fmla="*/ 63652 w 938296"/>
                <a:gd name="connsiteY42" fmla="*/ 572494 h 148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38296" h="1486894">
                  <a:moveTo>
                    <a:pt x="55701" y="516835"/>
                  </a:moveTo>
                  <a:cubicBezTo>
                    <a:pt x="95011" y="654415"/>
                    <a:pt x="47474" y="475561"/>
                    <a:pt x="79555" y="652007"/>
                  </a:cubicBezTo>
                  <a:cubicBezTo>
                    <a:pt x="85420" y="684262"/>
                    <a:pt x="98020" y="715084"/>
                    <a:pt x="103409" y="747422"/>
                  </a:cubicBezTo>
                  <a:lnTo>
                    <a:pt x="111360" y="795130"/>
                  </a:lnTo>
                  <a:cubicBezTo>
                    <a:pt x="108710" y="848139"/>
                    <a:pt x="112427" y="901853"/>
                    <a:pt x="103409" y="954156"/>
                  </a:cubicBezTo>
                  <a:cubicBezTo>
                    <a:pt x="95593" y="999492"/>
                    <a:pt x="62837" y="1035989"/>
                    <a:pt x="39798" y="1073426"/>
                  </a:cubicBezTo>
                  <a:cubicBezTo>
                    <a:pt x="28599" y="1091625"/>
                    <a:pt x="18595" y="1110532"/>
                    <a:pt x="7993" y="1129085"/>
                  </a:cubicBezTo>
                  <a:cubicBezTo>
                    <a:pt x="5343" y="1142337"/>
                    <a:pt x="42" y="1155327"/>
                    <a:pt x="42" y="1168842"/>
                  </a:cubicBezTo>
                  <a:cubicBezTo>
                    <a:pt x="42" y="1235156"/>
                    <a:pt x="-1068" y="1301932"/>
                    <a:pt x="7993" y="1367624"/>
                  </a:cubicBezTo>
                  <a:cubicBezTo>
                    <a:pt x="9804" y="1380752"/>
                    <a:pt x="24144" y="1388645"/>
                    <a:pt x="31847" y="1399429"/>
                  </a:cubicBezTo>
                  <a:cubicBezTo>
                    <a:pt x="46377" y="1419770"/>
                    <a:pt x="49948" y="1431668"/>
                    <a:pt x="71604" y="1447137"/>
                  </a:cubicBezTo>
                  <a:cubicBezTo>
                    <a:pt x="144864" y="1499466"/>
                    <a:pt x="65241" y="1424872"/>
                    <a:pt x="127263" y="1486894"/>
                  </a:cubicBezTo>
                  <a:cubicBezTo>
                    <a:pt x="159068" y="1484243"/>
                    <a:pt x="191716" y="1486683"/>
                    <a:pt x="222678" y="1478942"/>
                  </a:cubicBezTo>
                  <a:cubicBezTo>
                    <a:pt x="235535" y="1475728"/>
                    <a:pt x="243700" y="1462792"/>
                    <a:pt x="254484" y="1455089"/>
                  </a:cubicBezTo>
                  <a:cubicBezTo>
                    <a:pt x="262260" y="1449535"/>
                    <a:pt x="271581" y="1445943"/>
                    <a:pt x="278338" y="1439186"/>
                  </a:cubicBezTo>
                  <a:cubicBezTo>
                    <a:pt x="357475" y="1360049"/>
                    <a:pt x="311425" y="1393958"/>
                    <a:pt x="381704" y="1311965"/>
                  </a:cubicBezTo>
                  <a:cubicBezTo>
                    <a:pt x="442916" y="1240550"/>
                    <a:pt x="441167" y="1268405"/>
                    <a:pt x="524828" y="1184744"/>
                  </a:cubicBezTo>
                  <a:cubicBezTo>
                    <a:pt x="550658" y="1158914"/>
                    <a:pt x="579296" y="1125029"/>
                    <a:pt x="612292" y="1105231"/>
                  </a:cubicBezTo>
                  <a:cubicBezTo>
                    <a:pt x="627538" y="1096083"/>
                    <a:pt x="644754" y="1090525"/>
                    <a:pt x="660000" y="1081377"/>
                  </a:cubicBezTo>
                  <a:cubicBezTo>
                    <a:pt x="720171" y="1045274"/>
                    <a:pt x="665533" y="1066280"/>
                    <a:pt x="715659" y="1049572"/>
                  </a:cubicBezTo>
                  <a:cubicBezTo>
                    <a:pt x="807931" y="957302"/>
                    <a:pt x="756828" y="1018689"/>
                    <a:pt x="826978" y="906449"/>
                  </a:cubicBezTo>
                  <a:cubicBezTo>
                    <a:pt x="837108" y="890242"/>
                    <a:pt x="858783" y="858741"/>
                    <a:pt x="858783" y="858741"/>
                  </a:cubicBezTo>
                  <a:cubicBezTo>
                    <a:pt x="874503" y="811578"/>
                    <a:pt x="867598" y="835582"/>
                    <a:pt x="882637" y="755374"/>
                  </a:cubicBezTo>
                  <a:cubicBezTo>
                    <a:pt x="885608" y="739528"/>
                    <a:pt x="888588" y="723664"/>
                    <a:pt x="890588" y="707666"/>
                  </a:cubicBezTo>
                  <a:cubicBezTo>
                    <a:pt x="893892" y="681235"/>
                    <a:pt x="893774" y="654360"/>
                    <a:pt x="898539" y="628153"/>
                  </a:cubicBezTo>
                  <a:cubicBezTo>
                    <a:pt x="904404" y="595898"/>
                    <a:pt x="914884" y="564650"/>
                    <a:pt x="922393" y="532737"/>
                  </a:cubicBezTo>
                  <a:cubicBezTo>
                    <a:pt x="933849" y="484050"/>
                    <a:pt x="932387" y="472551"/>
                    <a:pt x="938296" y="413468"/>
                  </a:cubicBezTo>
                  <a:cubicBezTo>
                    <a:pt x="935645" y="331304"/>
                    <a:pt x="935171" y="249042"/>
                    <a:pt x="930344" y="166977"/>
                  </a:cubicBezTo>
                  <a:cubicBezTo>
                    <a:pt x="929852" y="158610"/>
                    <a:pt x="924695" y="151182"/>
                    <a:pt x="922393" y="143123"/>
                  </a:cubicBezTo>
                  <a:cubicBezTo>
                    <a:pt x="909471" y="97894"/>
                    <a:pt x="920472" y="120913"/>
                    <a:pt x="898539" y="71562"/>
                  </a:cubicBezTo>
                  <a:cubicBezTo>
                    <a:pt x="886740" y="45014"/>
                    <a:pt x="877348" y="24524"/>
                    <a:pt x="850831" y="7951"/>
                  </a:cubicBezTo>
                  <a:cubicBezTo>
                    <a:pt x="841564" y="2159"/>
                    <a:pt x="829628" y="2650"/>
                    <a:pt x="819026" y="0"/>
                  </a:cubicBezTo>
                  <a:cubicBezTo>
                    <a:pt x="723610" y="5301"/>
                    <a:pt x="627890" y="6623"/>
                    <a:pt x="532779" y="15902"/>
                  </a:cubicBezTo>
                  <a:cubicBezTo>
                    <a:pt x="518574" y="17288"/>
                    <a:pt x="506495" y="27090"/>
                    <a:pt x="493023" y="31805"/>
                  </a:cubicBezTo>
                  <a:cubicBezTo>
                    <a:pt x="362329" y="77549"/>
                    <a:pt x="399436" y="55214"/>
                    <a:pt x="294240" y="111318"/>
                  </a:cubicBezTo>
                  <a:cubicBezTo>
                    <a:pt x="267918" y="125357"/>
                    <a:pt x="235819" y="145885"/>
                    <a:pt x="214727" y="166977"/>
                  </a:cubicBezTo>
                  <a:cubicBezTo>
                    <a:pt x="205356" y="176348"/>
                    <a:pt x="198824" y="188180"/>
                    <a:pt x="190873" y="198782"/>
                  </a:cubicBezTo>
                  <a:cubicBezTo>
                    <a:pt x="188223" y="206733"/>
                    <a:pt x="185224" y="214577"/>
                    <a:pt x="182922" y="222636"/>
                  </a:cubicBezTo>
                  <a:cubicBezTo>
                    <a:pt x="172965" y="257487"/>
                    <a:pt x="175268" y="264349"/>
                    <a:pt x="159068" y="302149"/>
                  </a:cubicBezTo>
                  <a:cubicBezTo>
                    <a:pt x="151117" y="320702"/>
                    <a:pt x="144241" y="339755"/>
                    <a:pt x="135214" y="357809"/>
                  </a:cubicBezTo>
                  <a:cubicBezTo>
                    <a:pt x="128303" y="371632"/>
                    <a:pt x="118760" y="383998"/>
                    <a:pt x="111360" y="397565"/>
                  </a:cubicBezTo>
                  <a:cubicBezTo>
                    <a:pt x="102846" y="413174"/>
                    <a:pt x="95457" y="429370"/>
                    <a:pt x="87506" y="445273"/>
                  </a:cubicBezTo>
                  <a:cubicBezTo>
                    <a:pt x="77213" y="486448"/>
                    <a:pt x="63652" y="529468"/>
                    <a:pt x="63652" y="572494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E804DD6-F365-4193-8D94-3ACFB0E861EB}"/>
                </a:ext>
              </a:extLst>
            </p:cNvPr>
            <p:cNvSpPr/>
            <p:nvPr/>
          </p:nvSpPr>
          <p:spPr>
            <a:xfrm>
              <a:off x="4214191" y="2096736"/>
              <a:ext cx="676105" cy="606707"/>
            </a:xfrm>
            <a:custGeom>
              <a:avLst/>
              <a:gdLst>
                <a:gd name="connsiteX0" fmla="*/ 206734 w 676105"/>
                <a:gd name="connsiteY0" fmla="*/ 2408 h 606707"/>
                <a:gd name="connsiteX1" fmla="*/ 151075 w 676105"/>
                <a:gd name="connsiteY1" fmla="*/ 10360 h 606707"/>
                <a:gd name="connsiteX2" fmla="*/ 127221 w 676105"/>
                <a:gd name="connsiteY2" fmla="*/ 26262 h 606707"/>
                <a:gd name="connsiteX3" fmla="*/ 103367 w 676105"/>
                <a:gd name="connsiteY3" fmla="*/ 34214 h 606707"/>
                <a:gd name="connsiteX4" fmla="*/ 63611 w 676105"/>
                <a:gd name="connsiteY4" fmla="*/ 105775 h 606707"/>
                <a:gd name="connsiteX5" fmla="*/ 55659 w 676105"/>
                <a:gd name="connsiteY5" fmla="*/ 145532 h 606707"/>
                <a:gd name="connsiteX6" fmla="*/ 23854 w 676105"/>
                <a:gd name="connsiteY6" fmla="*/ 217094 h 606707"/>
                <a:gd name="connsiteX7" fmla="*/ 0 w 676105"/>
                <a:gd name="connsiteY7" fmla="*/ 232996 h 606707"/>
                <a:gd name="connsiteX8" fmla="*/ 7952 w 676105"/>
                <a:gd name="connsiteY8" fmla="*/ 392022 h 606707"/>
                <a:gd name="connsiteX9" fmla="*/ 71562 w 676105"/>
                <a:gd name="connsiteY9" fmla="*/ 463584 h 606707"/>
                <a:gd name="connsiteX10" fmla="*/ 95416 w 676105"/>
                <a:gd name="connsiteY10" fmla="*/ 479487 h 606707"/>
                <a:gd name="connsiteX11" fmla="*/ 111319 w 676105"/>
                <a:gd name="connsiteY11" fmla="*/ 511292 h 606707"/>
                <a:gd name="connsiteX12" fmla="*/ 166978 w 676105"/>
                <a:gd name="connsiteY12" fmla="*/ 551048 h 606707"/>
                <a:gd name="connsiteX13" fmla="*/ 222637 w 676105"/>
                <a:gd name="connsiteY13" fmla="*/ 582854 h 606707"/>
                <a:gd name="connsiteX14" fmla="*/ 278296 w 676105"/>
                <a:gd name="connsiteY14" fmla="*/ 598756 h 606707"/>
                <a:gd name="connsiteX15" fmla="*/ 302150 w 676105"/>
                <a:gd name="connsiteY15" fmla="*/ 606707 h 606707"/>
                <a:gd name="connsiteX16" fmla="*/ 437322 w 676105"/>
                <a:gd name="connsiteY16" fmla="*/ 598756 h 606707"/>
                <a:gd name="connsiteX17" fmla="*/ 461176 w 676105"/>
                <a:gd name="connsiteY17" fmla="*/ 590805 h 606707"/>
                <a:gd name="connsiteX18" fmla="*/ 508884 w 676105"/>
                <a:gd name="connsiteY18" fmla="*/ 582854 h 606707"/>
                <a:gd name="connsiteX19" fmla="*/ 564543 w 676105"/>
                <a:gd name="connsiteY19" fmla="*/ 566951 h 606707"/>
                <a:gd name="connsiteX20" fmla="*/ 628153 w 676105"/>
                <a:gd name="connsiteY20" fmla="*/ 535146 h 606707"/>
                <a:gd name="connsiteX21" fmla="*/ 675861 w 676105"/>
                <a:gd name="connsiteY21" fmla="*/ 479487 h 606707"/>
                <a:gd name="connsiteX22" fmla="*/ 667910 w 676105"/>
                <a:gd name="connsiteY22" fmla="*/ 455633 h 606707"/>
                <a:gd name="connsiteX23" fmla="*/ 644056 w 676105"/>
                <a:gd name="connsiteY23" fmla="*/ 431779 h 606707"/>
                <a:gd name="connsiteX24" fmla="*/ 588397 w 676105"/>
                <a:gd name="connsiteY24" fmla="*/ 392022 h 606707"/>
                <a:gd name="connsiteX25" fmla="*/ 572494 w 676105"/>
                <a:gd name="connsiteY25" fmla="*/ 368168 h 606707"/>
                <a:gd name="connsiteX26" fmla="*/ 485030 w 676105"/>
                <a:gd name="connsiteY26" fmla="*/ 280704 h 606707"/>
                <a:gd name="connsiteX27" fmla="*/ 445273 w 676105"/>
                <a:gd name="connsiteY27" fmla="*/ 225045 h 606707"/>
                <a:gd name="connsiteX28" fmla="*/ 365760 w 676105"/>
                <a:gd name="connsiteY28" fmla="*/ 129629 h 606707"/>
                <a:gd name="connsiteX29" fmla="*/ 318052 w 676105"/>
                <a:gd name="connsiteY29" fmla="*/ 97824 h 606707"/>
                <a:gd name="connsiteX30" fmla="*/ 294199 w 676105"/>
                <a:gd name="connsiteY30" fmla="*/ 81921 h 606707"/>
                <a:gd name="connsiteX31" fmla="*/ 262393 w 676105"/>
                <a:gd name="connsiteY31" fmla="*/ 50116 h 606707"/>
                <a:gd name="connsiteX32" fmla="*/ 238539 w 676105"/>
                <a:gd name="connsiteY32" fmla="*/ 18311 h 606707"/>
                <a:gd name="connsiteX33" fmla="*/ 214686 w 676105"/>
                <a:gd name="connsiteY33" fmla="*/ 2408 h 606707"/>
                <a:gd name="connsiteX34" fmla="*/ 206734 w 676105"/>
                <a:gd name="connsiteY34" fmla="*/ 2408 h 606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76105" h="606707">
                  <a:moveTo>
                    <a:pt x="206734" y="2408"/>
                  </a:moveTo>
                  <a:cubicBezTo>
                    <a:pt x="196132" y="3733"/>
                    <a:pt x="169026" y="4975"/>
                    <a:pt x="151075" y="10360"/>
                  </a:cubicBezTo>
                  <a:cubicBezTo>
                    <a:pt x="141922" y="13106"/>
                    <a:pt x="135768" y="21988"/>
                    <a:pt x="127221" y="26262"/>
                  </a:cubicBezTo>
                  <a:cubicBezTo>
                    <a:pt x="119724" y="30010"/>
                    <a:pt x="111318" y="31563"/>
                    <a:pt x="103367" y="34214"/>
                  </a:cubicBezTo>
                  <a:cubicBezTo>
                    <a:pt x="86673" y="59255"/>
                    <a:pt x="74862" y="74834"/>
                    <a:pt x="63611" y="105775"/>
                  </a:cubicBezTo>
                  <a:cubicBezTo>
                    <a:pt x="58992" y="118476"/>
                    <a:pt x="59215" y="132493"/>
                    <a:pt x="55659" y="145532"/>
                  </a:cubicBezTo>
                  <a:cubicBezTo>
                    <a:pt x="49754" y="167185"/>
                    <a:pt x="41634" y="199315"/>
                    <a:pt x="23854" y="217094"/>
                  </a:cubicBezTo>
                  <a:cubicBezTo>
                    <a:pt x="17097" y="223851"/>
                    <a:pt x="7951" y="227695"/>
                    <a:pt x="0" y="232996"/>
                  </a:cubicBezTo>
                  <a:cubicBezTo>
                    <a:pt x="2651" y="286005"/>
                    <a:pt x="-2071" y="339902"/>
                    <a:pt x="7952" y="392022"/>
                  </a:cubicBezTo>
                  <a:cubicBezTo>
                    <a:pt x="14270" y="424875"/>
                    <a:pt x="47236" y="446208"/>
                    <a:pt x="71562" y="463584"/>
                  </a:cubicBezTo>
                  <a:cubicBezTo>
                    <a:pt x="79338" y="469139"/>
                    <a:pt x="87465" y="474186"/>
                    <a:pt x="95416" y="479487"/>
                  </a:cubicBezTo>
                  <a:cubicBezTo>
                    <a:pt x="100717" y="490089"/>
                    <a:pt x="104430" y="501647"/>
                    <a:pt x="111319" y="511292"/>
                  </a:cubicBezTo>
                  <a:cubicBezTo>
                    <a:pt x="131418" y="539431"/>
                    <a:pt x="137907" y="534436"/>
                    <a:pt x="166978" y="551048"/>
                  </a:cubicBezTo>
                  <a:cubicBezTo>
                    <a:pt x="206909" y="573865"/>
                    <a:pt x="174576" y="562256"/>
                    <a:pt x="222637" y="582854"/>
                  </a:cubicBezTo>
                  <a:cubicBezTo>
                    <a:pt x="241698" y="591023"/>
                    <a:pt x="258126" y="592993"/>
                    <a:pt x="278296" y="598756"/>
                  </a:cubicBezTo>
                  <a:cubicBezTo>
                    <a:pt x="286355" y="601058"/>
                    <a:pt x="294199" y="604057"/>
                    <a:pt x="302150" y="606707"/>
                  </a:cubicBezTo>
                  <a:cubicBezTo>
                    <a:pt x="347207" y="604057"/>
                    <a:pt x="392411" y="603247"/>
                    <a:pt x="437322" y="598756"/>
                  </a:cubicBezTo>
                  <a:cubicBezTo>
                    <a:pt x="445662" y="597922"/>
                    <a:pt x="452994" y="592623"/>
                    <a:pt x="461176" y="590805"/>
                  </a:cubicBezTo>
                  <a:cubicBezTo>
                    <a:pt x="476914" y="587308"/>
                    <a:pt x="493075" y="586016"/>
                    <a:pt x="508884" y="582854"/>
                  </a:cubicBezTo>
                  <a:cubicBezTo>
                    <a:pt x="519723" y="580686"/>
                    <a:pt x="552638" y="572362"/>
                    <a:pt x="564543" y="566951"/>
                  </a:cubicBezTo>
                  <a:cubicBezTo>
                    <a:pt x="586124" y="557141"/>
                    <a:pt x="628153" y="535146"/>
                    <a:pt x="628153" y="535146"/>
                  </a:cubicBezTo>
                  <a:cubicBezTo>
                    <a:pt x="632519" y="530780"/>
                    <a:pt x="673439" y="494021"/>
                    <a:pt x="675861" y="479487"/>
                  </a:cubicBezTo>
                  <a:cubicBezTo>
                    <a:pt x="677239" y="471220"/>
                    <a:pt x="672559" y="462607"/>
                    <a:pt x="667910" y="455633"/>
                  </a:cubicBezTo>
                  <a:cubicBezTo>
                    <a:pt x="661673" y="446277"/>
                    <a:pt x="652594" y="439097"/>
                    <a:pt x="644056" y="431779"/>
                  </a:cubicBezTo>
                  <a:cubicBezTo>
                    <a:pt x="626797" y="416986"/>
                    <a:pt x="607275" y="404608"/>
                    <a:pt x="588397" y="392022"/>
                  </a:cubicBezTo>
                  <a:cubicBezTo>
                    <a:pt x="583096" y="384071"/>
                    <a:pt x="578997" y="375171"/>
                    <a:pt x="572494" y="368168"/>
                  </a:cubicBezTo>
                  <a:cubicBezTo>
                    <a:pt x="544438" y="337954"/>
                    <a:pt x="503469" y="317582"/>
                    <a:pt x="485030" y="280704"/>
                  </a:cubicBezTo>
                  <a:cubicBezTo>
                    <a:pt x="455602" y="221851"/>
                    <a:pt x="485568" y="273399"/>
                    <a:pt x="445273" y="225045"/>
                  </a:cubicBezTo>
                  <a:cubicBezTo>
                    <a:pt x="433973" y="211485"/>
                    <a:pt x="391907" y="149966"/>
                    <a:pt x="365760" y="129629"/>
                  </a:cubicBezTo>
                  <a:cubicBezTo>
                    <a:pt x="350673" y="117895"/>
                    <a:pt x="333955" y="108426"/>
                    <a:pt x="318052" y="97824"/>
                  </a:cubicBezTo>
                  <a:cubicBezTo>
                    <a:pt x="310101" y="92523"/>
                    <a:pt x="300956" y="88678"/>
                    <a:pt x="294199" y="81921"/>
                  </a:cubicBezTo>
                  <a:cubicBezTo>
                    <a:pt x="283597" y="71319"/>
                    <a:pt x="272266" y="61399"/>
                    <a:pt x="262393" y="50116"/>
                  </a:cubicBezTo>
                  <a:cubicBezTo>
                    <a:pt x="253666" y="40143"/>
                    <a:pt x="247910" y="27682"/>
                    <a:pt x="238539" y="18311"/>
                  </a:cubicBezTo>
                  <a:cubicBezTo>
                    <a:pt x="231782" y="11554"/>
                    <a:pt x="222148" y="8378"/>
                    <a:pt x="214686" y="2408"/>
                  </a:cubicBezTo>
                  <a:cubicBezTo>
                    <a:pt x="208832" y="-2275"/>
                    <a:pt x="217336" y="1083"/>
                    <a:pt x="206734" y="2408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 Box 152">
            <a:extLst>
              <a:ext uri="{FF2B5EF4-FFF2-40B4-BE49-F238E27FC236}">
                <a16:creationId xmlns:a16="http://schemas.microsoft.com/office/drawing/2014/main" id="{88505B59-CC15-455C-97D2-729EFB455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73" y="1311590"/>
            <a:ext cx="1625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6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Iteration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D6C98D-770F-4194-B87B-CE95ABA05A2A}"/>
              </a:ext>
            </a:extLst>
          </p:cNvPr>
          <p:cNvSpPr txBox="1"/>
          <p:nvPr/>
        </p:nvSpPr>
        <p:spPr>
          <a:xfrm>
            <a:off x="11500701" y="6302924"/>
            <a:ext cx="64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14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8C646F-5A06-4500-A3BF-41B87BDDBF89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9E67C8-AB2D-4BD7-A460-D09E4710D2AC}"/>
              </a:ext>
            </a:extLst>
          </p:cNvPr>
          <p:cNvSpPr txBox="1"/>
          <p:nvPr/>
        </p:nvSpPr>
        <p:spPr>
          <a:xfrm>
            <a:off x="280997" y="119746"/>
            <a:ext cx="1230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alibri"/>
              </a:rPr>
              <a:t>Many simulations - express fixed and variable factors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C6B91C-6F9B-46B7-9BF5-766C09491AEE}"/>
              </a:ext>
            </a:extLst>
          </p:cNvPr>
          <p:cNvSpPr/>
          <p:nvPr/>
        </p:nvSpPr>
        <p:spPr>
          <a:xfrm>
            <a:off x="195999" y="871296"/>
            <a:ext cx="6104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Monte Carlo simulation process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152">
            <a:extLst>
              <a:ext uri="{FF2B5EF4-FFF2-40B4-BE49-F238E27FC236}">
                <a16:creationId xmlns:a16="http://schemas.microsoft.com/office/drawing/2014/main" id="{7320FD1F-056E-4044-8E05-56FADE663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84" y="1048141"/>
            <a:ext cx="1625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Iteration 1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8AA8303-04B2-4439-A23F-F782D3577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397" y="1553386"/>
            <a:ext cx="3200400" cy="2598661"/>
          </a:xfrm>
          <a:prstGeom prst="rect">
            <a:avLst/>
          </a:prstGeom>
        </p:spPr>
      </p:pic>
      <p:sp>
        <p:nvSpPr>
          <p:cNvPr id="34" name="Text Box 152">
            <a:extLst>
              <a:ext uri="{FF2B5EF4-FFF2-40B4-BE49-F238E27FC236}">
                <a16:creationId xmlns:a16="http://schemas.microsoft.com/office/drawing/2014/main" id="{15D10DEF-FB0A-4939-9B63-8A813053D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397" y="1091721"/>
            <a:ext cx="1625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Iteration 2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219EA1B-76D6-4BA9-BB65-DB6431065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433" y="1553386"/>
            <a:ext cx="3200400" cy="25849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11FD3AA-E57C-4BA7-BA57-F1DAFBF84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84" y="1553386"/>
            <a:ext cx="3200400" cy="2606346"/>
          </a:xfrm>
          <a:prstGeom prst="rect">
            <a:avLst/>
          </a:prstGeom>
        </p:spPr>
      </p:pic>
      <p:sp>
        <p:nvSpPr>
          <p:cNvPr id="37" name="Arrow: Up 36">
            <a:extLst>
              <a:ext uri="{FF2B5EF4-FFF2-40B4-BE49-F238E27FC236}">
                <a16:creationId xmlns:a16="http://schemas.microsoft.com/office/drawing/2014/main" id="{74F59803-419F-46F0-804F-4C7CD74B9FD1}"/>
              </a:ext>
            </a:extLst>
          </p:cNvPr>
          <p:cNvSpPr/>
          <p:nvPr/>
        </p:nvSpPr>
        <p:spPr>
          <a:xfrm rot="5400000" flipH="1">
            <a:off x="6844366" y="2393114"/>
            <a:ext cx="1697037" cy="905480"/>
          </a:xfrm>
          <a:prstGeom prst="upArrow">
            <a:avLst/>
          </a:prstGeom>
          <a:solidFill>
            <a:srgbClr val="FBCC4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FE23F3-1CA0-41C3-895D-44424176CFE8}"/>
              </a:ext>
            </a:extLst>
          </p:cNvPr>
          <p:cNvGrpSpPr/>
          <p:nvPr/>
        </p:nvGrpSpPr>
        <p:grpSpPr>
          <a:xfrm>
            <a:off x="7656527" y="3085325"/>
            <a:ext cx="3307351" cy="2889818"/>
            <a:chOff x="7656527" y="3085325"/>
            <a:chExt cx="3307351" cy="288981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21EA592-717A-4B99-97EF-11846C49B85C}"/>
                </a:ext>
              </a:extLst>
            </p:cNvPr>
            <p:cNvSpPr/>
            <p:nvPr/>
          </p:nvSpPr>
          <p:spPr>
            <a:xfrm>
              <a:off x="10547495" y="3085325"/>
              <a:ext cx="416383" cy="380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6FDA02E-7680-4107-A825-EC02E5C45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6527" y="4708318"/>
              <a:ext cx="1676400" cy="12668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E724DE8-6D42-4E50-95D9-3690D68D9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6527" y="3085325"/>
              <a:ext cx="2890968" cy="15968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68DF837-6F7F-4BC9-8675-B8C8DFF2E5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2927" y="3085326"/>
              <a:ext cx="1630951" cy="15968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CA36FD-3E64-4412-946B-91776A1B8611}"/>
              </a:ext>
            </a:extLst>
          </p:cNvPr>
          <p:cNvGrpSpPr/>
          <p:nvPr/>
        </p:nvGrpSpPr>
        <p:grpSpPr>
          <a:xfrm>
            <a:off x="1654990" y="4447334"/>
            <a:ext cx="5469518" cy="1823513"/>
            <a:chOff x="1654990" y="4447334"/>
            <a:chExt cx="5469518" cy="182351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2D5575F-1685-4892-BB41-11443C4049F1}"/>
                </a:ext>
              </a:extLst>
            </p:cNvPr>
            <p:cNvSpPr txBox="1"/>
            <p:nvPr/>
          </p:nvSpPr>
          <p:spPr>
            <a:xfrm>
              <a:off x="1654990" y="4447334"/>
              <a:ext cx="5469518" cy="1823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E69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Burn probability (BP) at a given pixel in the landscape grid is calculated as:</a:t>
              </a:r>
            </a:p>
            <a:p>
              <a:pPr marL="509588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# times the pixel burned</a:t>
              </a:r>
            </a:p>
            <a:p>
              <a:pPr marL="509588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# chances to burn (iterations)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1AB635F-81B4-4F51-B826-8C519EBAC6CE}"/>
                </a:ext>
              </a:extLst>
            </p:cNvPr>
            <p:cNvCxnSpPr>
              <a:cxnSpLocks/>
            </p:cNvCxnSpPr>
            <p:nvPr/>
          </p:nvCxnSpPr>
          <p:spPr>
            <a:xfrm>
              <a:off x="2236977" y="5798195"/>
              <a:ext cx="360029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ADE0587-4E3F-48E1-8BE3-8B664EDA3D99}"/>
              </a:ext>
            </a:extLst>
          </p:cNvPr>
          <p:cNvGrpSpPr/>
          <p:nvPr/>
        </p:nvGrpSpPr>
        <p:grpSpPr>
          <a:xfrm>
            <a:off x="8383975" y="4621450"/>
            <a:ext cx="3318927" cy="489365"/>
            <a:chOff x="8383975" y="4621450"/>
            <a:chExt cx="3318927" cy="4893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8FD0556-46B4-4B7B-8391-AAF72D7F438F}"/>
                </a:ext>
              </a:extLst>
            </p:cNvPr>
            <p:cNvSpPr txBox="1"/>
            <p:nvPr/>
          </p:nvSpPr>
          <p:spPr>
            <a:xfrm>
              <a:off x="9016409" y="4621450"/>
              <a:ext cx="2686493" cy="489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4813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BP = 1/2 or 0.5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388AF9B-B20D-4D12-B987-B89D4887FBDE}"/>
                </a:ext>
              </a:extLst>
            </p:cNvPr>
            <p:cNvSpPr/>
            <p:nvPr/>
          </p:nvSpPr>
          <p:spPr>
            <a:xfrm>
              <a:off x="8383975" y="4802125"/>
              <a:ext cx="127591" cy="12801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13161D7-5DC8-4BF5-8E4A-714E9F775BDE}"/>
                </a:ext>
              </a:extLst>
            </p:cNvPr>
            <p:cNvCxnSpPr/>
            <p:nvPr/>
          </p:nvCxnSpPr>
          <p:spPr>
            <a:xfrm flipH="1">
              <a:off x="8610801" y="4866132"/>
              <a:ext cx="80964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451221E-88F9-4577-94DE-374F4C678795}"/>
              </a:ext>
            </a:extLst>
          </p:cNvPr>
          <p:cNvGrpSpPr/>
          <p:nvPr/>
        </p:nvGrpSpPr>
        <p:grpSpPr>
          <a:xfrm>
            <a:off x="8483210" y="4953000"/>
            <a:ext cx="3226635" cy="489365"/>
            <a:chOff x="8483210" y="4953000"/>
            <a:chExt cx="3226635" cy="48936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81E57B3-BCC0-4985-A758-7278D8E84141}"/>
                </a:ext>
              </a:extLst>
            </p:cNvPr>
            <p:cNvSpPr/>
            <p:nvPr/>
          </p:nvSpPr>
          <p:spPr>
            <a:xfrm>
              <a:off x="8483210" y="5135283"/>
              <a:ext cx="127591" cy="12801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7081A23-7BA0-4FFE-ABF7-30921A697E20}"/>
                </a:ext>
              </a:extLst>
            </p:cNvPr>
            <p:cNvSpPr txBox="1"/>
            <p:nvPr/>
          </p:nvSpPr>
          <p:spPr>
            <a:xfrm>
              <a:off x="9023352" y="4953000"/>
              <a:ext cx="2686493" cy="489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4813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BP = 2/2 or 1.0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EC26CA2-2C22-4DE3-A241-4B4694C2B7DD}"/>
                </a:ext>
              </a:extLst>
            </p:cNvPr>
            <p:cNvCxnSpPr/>
            <p:nvPr/>
          </p:nvCxnSpPr>
          <p:spPr>
            <a:xfrm flipH="1">
              <a:off x="8672624" y="5197682"/>
              <a:ext cx="80964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8FA415-C524-497F-A9FC-1B04074A150B}"/>
              </a:ext>
            </a:extLst>
          </p:cNvPr>
          <p:cNvSpPr txBox="1"/>
          <p:nvPr/>
        </p:nvSpPr>
        <p:spPr>
          <a:xfrm>
            <a:off x="11500701" y="6302924"/>
            <a:ext cx="649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DE5466-74EF-43AA-BD34-9A3E76CECF50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365255-ABE5-48FE-B441-301853A11935}"/>
              </a:ext>
            </a:extLst>
          </p:cNvPr>
          <p:cNvSpPr txBox="1"/>
          <p:nvPr/>
        </p:nvSpPr>
        <p:spPr>
          <a:xfrm>
            <a:off x="280997" y="119746"/>
            <a:ext cx="1230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alibri"/>
              </a:rPr>
              <a:t>Simulated burn probability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69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AE0EFC6-EF42-4A20-A06A-7BF8180D7EDD}"/>
              </a:ext>
            </a:extLst>
          </p:cNvPr>
          <p:cNvSpPr/>
          <p:nvPr/>
        </p:nvSpPr>
        <p:spPr>
          <a:xfrm>
            <a:off x="0" y="0"/>
            <a:ext cx="6748213" cy="1918447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88F82-8162-4FAF-9A3E-731BCA99EE9F}"/>
              </a:ext>
            </a:extLst>
          </p:cNvPr>
          <p:cNvSpPr txBox="1"/>
          <p:nvPr/>
        </p:nvSpPr>
        <p:spPr>
          <a:xfrm>
            <a:off x="280998" y="119746"/>
            <a:ext cx="4004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climate change scenarios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18E87E8-AD60-461C-AEF3-C80D1342439C}"/>
              </a:ext>
            </a:extLst>
          </p:cNvPr>
          <p:cNvSpPr txBox="1"/>
          <p:nvPr/>
        </p:nvSpPr>
        <p:spPr>
          <a:xfrm>
            <a:off x="11593380" y="6320239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6EB9AA-DC6F-8200-BF59-0F7ED1E5E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213" y="0"/>
            <a:ext cx="5443787" cy="69067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55F5BA-8AB6-2823-EEA2-746C4D302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634" y="0"/>
            <a:ext cx="2874579" cy="36970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1FEFAA2-8493-C11F-0F56-3AE60BF7440C}"/>
              </a:ext>
            </a:extLst>
          </p:cNvPr>
          <p:cNvSpPr/>
          <p:nvPr/>
        </p:nvSpPr>
        <p:spPr>
          <a:xfrm>
            <a:off x="185831" y="2172138"/>
            <a:ext cx="3298452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Model inputs adjusted to  reflect climate change scenarios (weather pools, escaped fire numbers)</a:t>
            </a:r>
          </a:p>
          <a:p>
            <a:pPr marL="4572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Historical data used to calibrate model (duration of burning, spread event days)</a:t>
            </a:r>
          </a:p>
          <a:p>
            <a:pPr marL="4572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Relies on historical ignition patterns </a:t>
            </a:r>
          </a:p>
          <a:p>
            <a:pPr marL="4572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Relevance of historical data to current and future conditions questionable (occurred under different conditions)</a:t>
            </a:r>
          </a:p>
          <a:p>
            <a:pPr marL="171450">
              <a:spcBef>
                <a:spcPts val="600"/>
              </a:spcBef>
            </a:pPr>
            <a:endParaRPr lang="en-US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171450">
              <a:spcBef>
                <a:spcPts val="600"/>
              </a:spcBef>
            </a:pPr>
            <a:endParaRPr lang="en-US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4572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4572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171450">
              <a:spcBef>
                <a:spcPts val="600"/>
              </a:spcBef>
            </a:pPr>
            <a:endParaRPr lang="en-US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45720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40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B78811D-B11C-45A9-9637-D32B810787AC}"/>
              </a:ext>
            </a:extLst>
          </p:cNvPr>
          <p:cNvSpPr/>
          <p:nvPr/>
        </p:nvSpPr>
        <p:spPr>
          <a:xfrm>
            <a:off x="6801223" y="1440913"/>
            <a:ext cx="4924611" cy="2359971"/>
          </a:xfrm>
          <a:prstGeom prst="roundRect">
            <a:avLst>
              <a:gd name="adj" fmla="val 112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E0EFC6-EF42-4A20-A06A-7BF8180D7EDD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88F82-8162-4FAF-9A3E-731BCA99EE9F}"/>
              </a:ext>
            </a:extLst>
          </p:cNvPr>
          <p:cNvSpPr txBox="1"/>
          <p:nvPr/>
        </p:nvSpPr>
        <p:spPr>
          <a:xfrm>
            <a:off x="280997" y="119746"/>
            <a:ext cx="1230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alibri"/>
              </a:rPr>
              <a:t>Stochasticity means thousands of iterations required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18E87E8-AD60-461C-AEF3-C80D1342439C}"/>
              </a:ext>
            </a:extLst>
          </p:cNvPr>
          <p:cNvSpPr txBox="1"/>
          <p:nvPr/>
        </p:nvSpPr>
        <p:spPr>
          <a:xfrm>
            <a:off x="11593380" y="6320239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FFA9CF1-9736-45A0-BC40-BDAE6D9E6E2D}"/>
              </a:ext>
            </a:extLst>
          </p:cNvPr>
          <p:cNvGrpSpPr/>
          <p:nvPr/>
        </p:nvGrpSpPr>
        <p:grpSpPr>
          <a:xfrm>
            <a:off x="415825" y="1455237"/>
            <a:ext cx="3963260" cy="3947526"/>
            <a:chOff x="2132740" y="1679011"/>
            <a:chExt cx="3963260" cy="3947526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62C295D-7283-4B40-9226-2F33F0C3F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2740" y="1679011"/>
              <a:ext cx="2894078" cy="2904023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9BBA75E-69C5-4B08-9AF2-A64A3D7CC8F0}"/>
                </a:ext>
              </a:extLst>
            </p:cNvPr>
            <p:cNvSpPr/>
            <p:nvPr/>
          </p:nvSpPr>
          <p:spPr>
            <a:xfrm>
              <a:off x="2295525" y="4918651"/>
              <a:ext cx="380047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Base Case Replicate 1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2FAA73-5CDB-428D-BD5B-81DA10693179}"/>
              </a:ext>
            </a:extLst>
          </p:cNvPr>
          <p:cNvGrpSpPr/>
          <p:nvPr/>
        </p:nvGrpSpPr>
        <p:grpSpPr>
          <a:xfrm>
            <a:off x="3638523" y="1455237"/>
            <a:ext cx="2909411" cy="3947526"/>
            <a:chOff x="5373622" y="1679011"/>
            <a:chExt cx="2909411" cy="39475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BBD9AD7-087E-44CF-9524-6E4FF5238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622" y="1679011"/>
              <a:ext cx="2894078" cy="291396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30A7209-394C-4C58-9B79-2E1351139AE7}"/>
                </a:ext>
              </a:extLst>
            </p:cNvPr>
            <p:cNvSpPr/>
            <p:nvPr/>
          </p:nvSpPr>
          <p:spPr>
            <a:xfrm>
              <a:off x="5563644" y="4918651"/>
              <a:ext cx="27193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Base Case Replicate 2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237F9F-1244-4487-B2BD-3F127582E7E0}"/>
              </a:ext>
            </a:extLst>
          </p:cNvPr>
          <p:cNvGrpSpPr/>
          <p:nvPr/>
        </p:nvGrpSpPr>
        <p:grpSpPr>
          <a:xfrm>
            <a:off x="0" y="5048820"/>
            <a:ext cx="6991350" cy="989767"/>
            <a:chOff x="1695450" y="5272594"/>
            <a:chExt cx="6991350" cy="98976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EED11AB-269C-4CBB-9AC2-E251FB0D8873}"/>
                </a:ext>
              </a:extLst>
            </p:cNvPr>
            <p:cNvSpPr/>
            <p:nvPr/>
          </p:nvSpPr>
          <p:spPr>
            <a:xfrm>
              <a:off x="2103315" y="5375742"/>
              <a:ext cx="6320694" cy="41860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44482AF-096C-470F-AB93-02AB89B05769}"/>
                </a:ext>
              </a:extLst>
            </p:cNvPr>
            <p:cNvSpPr/>
            <p:nvPr/>
          </p:nvSpPr>
          <p:spPr>
            <a:xfrm>
              <a:off x="1695450" y="5272594"/>
              <a:ext cx="6991350" cy="270956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AACFDB6-7FFE-4AF4-B484-0863A83EC89B}"/>
                </a:ext>
              </a:extLst>
            </p:cNvPr>
            <p:cNvSpPr/>
            <p:nvPr/>
          </p:nvSpPr>
          <p:spPr>
            <a:xfrm>
              <a:off x="4317544" y="5862251"/>
              <a:ext cx="31920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30% different</a:t>
              </a: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CB026954-CC54-4BDF-9CB6-6B9B18199930}"/>
              </a:ext>
            </a:extLst>
          </p:cNvPr>
          <p:cNvSpPr/>
          <p:nvPr/>
        </p:nvSpPr>
        <p:spPr>
          <a:xfrm>
            <a:off x="6801224" y="1605237"/>
            <a:ext cx="47921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4D49A"/>
                </a:solidFill>
                <a:ea typeface="Times New Roman" panose="02020603050405020304" pitchFamily="18" charset="0"/>
              </a:rPr>
              <a:t>Replicate maps can differ from each other </a:t>
            </a:r>
          </a:p>
          <a:p>
            <a:pPr marL="45720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4D49A"/>
                </a:solidFill>
                <a:ea typeface="Times New Roman" panose="02020603050405020304" pitchFamily="18" charset="0"/>
              </a:rPr>
              <a:t>To explore impacts of scenarios, modelers therefore fixed the fire sets by holding ignition points constant and then varying other inputs like the fuels or the weather</a:t>
            </a:r>
          </a:p>
          <a:p>
            <a:pPr marL="45720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rgbClr val="F4D49A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6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E7BC6-7280-4553-8966-C8067654D0D6}"/>
              </a:ext>
            </a:extLst>
          </p:cNvPr>
          <p:cNvSpPr/>
          <p:nvPr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6AFA6-9CE9-458C-B934-244E8E9A4240}"/>
              </a:ext>
            </a:extLst>
          </p:cNvPr>
          <p:cNvSpPr/>
          <p:nvPr/>
        </p:nvSpPr>
        <p:spPr>
          <a:xfrm>
            <a:off x="206802" y="1031071"/>
            <a:ext cx="6607753" cy="5466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678197" y="630292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8E7369-F239-483E-B506-D607163E4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53" y="1440766"/>
            <a:ext cx="6607753" cy="52096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F5AE27-0693-4182-BBCD-E3552F204C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r="16999"/>
          <a:stretch/>
        </p:blipFill>
        <p:spPr>
          <a:xfrm>
            <a:off x="324409" y="1077773"/>
            <a:ext cx="2359026" cy="1986776"/>
          </a:xfrm>
          <a:prstGeom prst="rect">
            <a:avLst/>
          </a:prstGeom>
        </p:spPr>
      </p:pic>
      <p:sp>
        <p:nvSpPr>
          <p:cNvPr id="20" name="Text Box 5">
            <a:extLst>
              <a:ext uri="{FF2B5EF4-FFF2-40B4-BE49-F238E27FC236}">
                <a16:creationId xmlns:a16="http://schemas.microsoft.com/office/drawing/2014/main" id="{754A82B9-20B8-4183-A7FC-1D6E661A4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518" y="5173824"/>
            <a:ext cx="18029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2005 Burn Probability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AC1164-CB0C-49C4-BC4C-64B405A37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022" y="5519254"/>
            <a:ext cx="1371600" cy="70558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F0FCCF-45E1-482D-9D1A-A142118DFF98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58CAD2-DFAB-4231-A3BB-AFB4C22E21B5}"/>
              </a:ext>
            </a:extLst>
          </p:cNvPr>
          <p:cNvSpPr txBox="1"/>
          <p:nvPr/>
        </p:nvSpPr>
        <p:spPr>
          <a:xfrm>
            <a:off x="280997" y="119746"/>
            <a:ext cx="1230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alibri"/>
              </a:rPr>
              <a:t>Does it work?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7A65AFE5-F9CC-4E70-BB5B-0D15D3F97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224" y="1946935"/>
            <a:ext cx="45704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Estimated with 2005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 2009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Slave lake burned 2011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9407443A-EC60-41D4-B5FE-561D4FE27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224" y="1122682"/>
            <a:ext cx="45704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 million ha study 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25,000 iterations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125,000 simulated fires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B7DFDF1-1687-4BB8-B3BB-35A9528A6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33" y="317631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 Box 152">
            <a:extLst>
              <a:ext uri="{FF2B5EF4-FFF2-40B4-BE49-F238E27FC236}">
                <a16:creationId xmlns:a16="http://schemas.microsoft.com/office/drawing/2014/main" id="{0D57AA7E-5702-4BDC-AFE6-8BB81844E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125" y="4611692"/>
            <a:ext cx="19002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Fox Creek</a:t>
            </a:r>
          </a:p>
        </p:txBody>
      </p:sp>
      <p:sp>
        <p:nvSpPr>
          <p:cNvPr id="30" name="Text Box 152">
            <a:extLst>
              <a:ext uri="{FF2B5EF4-FFF2-40B4-BE49-F238E27FC236}">
                <a16:creationId xmlns:a16="http://schemas.microsoft.com/office/drawing/2014/main" id="{9FB003F6-BB5E-49BA-99F7-81E65367A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533" y="5533491"/>
            <a:ext cx="19002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Whitecourt</a:t>
            </a:r>
          </a:p>
        </p:txBody>
      </p:sp>
      <p:sp>
        <p:nvSpPr>
          <p:cNvPr id="31" name="Text Box 152">
            <a:extLst>
              <a:ext uri="{FF2B5EF4-FFF2-40B4-BE49-F238E27FC236}">
                <a16:creationId xmlns:a16="http://schemas.microsoft.com/office/drawing/2014/main" id="{9514511E-582A-4EFF-8421-95E8AE80A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664" y="3765117"/>
            <a:ext cx="19002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Swan Hills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E9736-2266-199B-A66C-273B52273652}"/>
              </a:ext>
            </a:extLst>
          </p:cNvPr>
          <p:cNvSpPr/>
          <p:nvPr/>
        </p:nvSpPr>
        <p:spPr>
          <a:xfrm>
            <a:off x="5353652" y="1881891"/>
            <a:ext cx="770250" cy="675061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 Box 152">
            <a:extLst>
              <a:ext uri="{FF2B5EF4-FFF2-40B4-BE49-F238E27FC236}">
                <a16:creationId xmlns:a16="http://schemas.microsoft.com/office/drawing/2014/main" id="{57A4D6BB-6C56-4995-AF4D-A0FB788B0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736" y="2189561"/>
            <a:ext cx="19002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Slave Lake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DC565D-AAA6-2E7E-A270-A4DAD3267724}"/>
              </a:ext>
            </a:extLst>
          </p:cNvPr>
          <p:cNvCxnSpPr>
            <a:cxnSpLocks/>
          </p:cNvCxnSpPr>
          <p:nvPr/>
        </p:nvCxnSpPr>
        <p:spPr>
          <a:xfrm>
            <a:off x="6123902" y="2565768"/>
            <a:ext cx="1414959" cy="639385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907F07A-3E64-45C0-3715-7F279653E85E}"/>
              </a:ext>
            </a:extLst>
          </p:cNvPr>
          <p:cNvSpPr txBox="1"/>
          <p:nvPr/>
        </p:nvSpPr>
        <p:spPr>
          <a:xfrm>
            <a:off x="3159524" y="1159903"/>
            <a:ext cx="3272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Beverly et al. (2009)</a:t>
            </a:r>
          </a:p>
        </p:txBody>
      </p:sp>
    </p:spTree>
    <p:extLst>
      <p:ext uri="{BB962C8B-B14F-4D97-AF65-F5344CB8AC3E}">
        <p14:creationId xmlns:p14="http://schemas.microsoft.com/office/powerpoint/2010/main" val="1296197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E2AA70-F0A0-4777-B2E7-B18807A4B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7" y="1519983"/>
            <a:ext cx="1948206" cy="1828800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6C3157-1EFA-4A52-A5FA-805CECD79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7" y="3577383"/>
            <a:ext cx="1948206" cy="1828800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858CA4-B5A1-4FB7-989F-376062BD5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46" y="1513056"/>
            <a:ext cx="1948206" cy="1828800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FBFBDD-D40E-44AE-BC53-9D428C5BC1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94" y="1513056"/>
            <a:ext cx="1948206" cy="1828800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D6C9308-32D1-4E86-85E9-64AF3A99D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00" y="3563528"/>
            <a:ext cx="1948206" cy="1828800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16797A-6359-4B22-9199-B39DF04F51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03" y="3563528"/>
            <a:ext cx="1948206" cy="1828800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1621700-9E96-4C56-AFEF-0ADD69B63671}"/>
              </a:ext>
            </a:extLst>
          </p:cNvPr>
          <p:cNvSpPr/>
          <p:nvPr/>
        </p:nvSpPr>
        <p:spPr>
          <a:xfrm>
            <a:off x="1718226" y="1501019"/>
            <a:ext cx="620171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EA8806-F55F-4673-823A-15CEE15F91C0}"/>
              </a:ext>
            </a:extLst>
          </p:cNvPr>
          <p:cNvSpPr/>
          <p:nvPr/>
        </p:nvSpPr>
        <p:spPr>
          <a:xfrm>
            <a:off x="3928026" y="1499199"/>
            <a:ext cx="620171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C09F7C-4812-469B-93DC-793203724C9A}"/>
              </a:ext>
            </a:extLst>
          </p:cNvPr>
          <p:cNvSpPr/>
          <p:nvPr/>
        </p:nvSpPr>
        <p:spPr>
          <a:xfrm>
            <a:off x="6123972" y="1509662"/>
            <a:ext cx="620171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99713A-703A-4707-B485-024D985144A4}"/>
              </a:ext>
            </a:extLst>
          </p:cNvPr>
          <p:cNvSpPr/>
          <p:nvPr/>
        </p:nvSpPr>
        <p:spPr>
          <a:xfrm>
            <a:off x="6179391" y="3528984"/>
            <a:ext cx="620171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5F5CCB7-3F6A-429F-A289-BD02D5004733}"/>
              </a:ext>
            </a:extLst>
          </p:cNvPr>
          <p:cNvSpPr/>
          <p:nvPr/>
        </p:nvSpPr>
        <p:spPr>
          <a:xfrm>
            <a:off x="3948807" y="3528984"/>
            <a:ext cx="620171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4E6AFE-B7E3-4DDB-B7DE-6F3A576F4468}"/>
              </a:ext>
            </a:extLst>
          </p:cNvPr>
          <p:cNvSpPr/>
          <p:nvPr/>
        </p:nvSpPr>
        <p:spPr>
          <a:xfrm>
            <a:off x="1739007" y="3575602"/>
            <a:ext cx="620171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617ABFC0-126F-459A-A86D-1EB06B96D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750" y="1699277"/>
            <a:ext cx="5145778" cy="334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93A510-BE46-4481-A90E-E226A585FE38}"/>
              </a:ext>
            </a:extLst>
          </p:cNvPr>
          <p:cNvSpPr/>
          <p:nvPr/>
        </p:nvSpPr>
        <p:spPr>
          <a:xfrm>
            <a:off x="9166023" y="4760533"/>
            <a:ext cx="1114425" cy="229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B88A692-BD07-4471-9A81-514E4515BE22}"/>
              </a:ext>
            </a:extLst>
          </p:cNvPr>
          <p:cNvSpPr/>
          <p:nvPr/>
        </p:nvSpPr>
        <p:spPr>
          <a:xfrm>
            <a:off x="8911661" y="4586036"/>
            <a:ext cx="23946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Burn Probability Class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678197" y="630292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4D9FBF-6EF1-4EB6-BE2F-CBD2BF9C1378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999F5B-9B3B-4F82-9ED3-138521188D66}"/>
              </a:ext>
            </a:extLst>
          </p:cNvPr>
          <p:cNvSpPr txBox="1"/>
          <p:nvPr/>
        </p:nvSpPr>
        <p:spPr>
          <a:xfrm>
            <a:off x="280997" y="119746"/>
            <a:ext cx="1230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did real fires burn?</a:t>
            </a:r>
          </a:p>
        </p:txBody>
      </p:sp>
    </p:spTree>
    <p:extLst>
      <p:ext uri="{BB962C8B-B14F-4D97-AF65-F5344CB8AC3E}">
        <p14:creationId xmlns:p14="http://schemas.microsoft.com/office/powerpoint/2010/main" val="5194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3890339-3F03-4708-B00B-FE602E80891B}"/>
              </a:ext>
            </a:extLst>
          </p:cNvPr>
          <p:cNvSpPr/>
          <p:nvPr/>
        </p:nvSpPr>
        <p:spPr>
          <a:xfrm>
            <a:off x="10122407" y="2589083"/>
            <a:ext cx="286467" cy="292608"/>
          </a:xfrm>
          <a:prstGeom prst="ellipse">
            <a:avLst/>
          </a:prstGeom>
          <a:solidFill>
            <a:srgbClr val="EF9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F2CC99-D293-4451-B0D0-F380B3462F66}"/>
              </a:ext>
            </a:extLst>
          </p:cNvPr>
          <p:cNvSpPr/>
          <p:nvPr/>
        </p:nvSpPr>
        <p:spPr>
          <a:xfrm>
            <a:off x="534400" y="954834"/>
            <a:ext cx="5561600" cy="1916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678197" y="630292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4ED1-DDE2-430F-B619-EE3CD0520E2A}"/>
              </a:ext>
            </a:extLst>
          </p:cNvPr>
          <p:cNvSpPr/>
          <p:nvPr/>
        </p:nvSpPr>
        <p:spPr>
          <a:xfrm>
            <a:off x="0" y="-36368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616B8F-9EF6-4533-B833-FA6DC78EEC0D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Wildfires can impact communities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F09921-2E71-4740-966B-50B662558420}"/>
              </a:ext>
            </a:extLst>
          </p:cNvPr>
          <p:cNvSpPr/>
          <p:nvPr/>
        </p:nvSpPr>
        <p:spPr>
          <a:xfrm>
            <a:off x="563904" y="1217626"/>
            <a:ext cx="59867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DD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EE6E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5B64FF-B094-43D8-B0F7-8B548353E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0" y="2153157"/>
            <a:ext cx="55616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D181B-86EB-4B36-8EED-5E374E8A3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04" y="954834"/>
            <a:ext cx="4616970" cy="18288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7A2BAF0-698B-47B1-914E-78E365F434C1}"/>
              </a:ext>
            </a:extLst>
          </p:cNvPr>
          <p:cNvSpPr/>
          <p:nvPr/>
        </p:nvSpPr>
        <p:spPr>
          <a:xfrm>
            <a:off x="8802365" y="3617528"/>
            <a:ext cx="286467" cy="292608"/>
          </a:xfrm>
          <a:prstGeom prst="ellipse">
            <a:avLst/>
          </a:prstGeom>
          <a:solidFill>
            <a:srgbClr val="EF9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A83EB8-246A-4F5C-95C3-ABDEA23670DF}"/>
              </a:ext>
            </a:extLst>
          </p:cNvPr>
          <p:cNvSpPr/>
          <p:nvPr/>
        </p:nvSpPr>
        <p:spPr>
          <a:xfrm>
            <a:off x="7161276" y="1912427"/>
            <a:ext cx="867156" cy="265176"/>
          </a:xfrm>
          <a:prstGeom prst="roundRect">
            <a:avLst>
              <a:gd name="adj" fmla="val 50000"/>
            </a:avLst>
          </a:prstGeom>
          <a:solidFill>
            <a:srgbClr val="EF9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313F8D4-3CB6-45F7-825E-549C4542278D}"/>
              </a:ext>
            </a:extLst>
          </p:cNvPr>
          <p:cNvSpPr/>
          <p:nvPr/>
        </p:nvSpPr>
        <p:spPr>
          <a:xfrm>
            <a:off x="7170420" y="1569154"/>
            <a:ext cx="483108" cy="265176"/>
          </a:xfrm>
          <a:prstGeom prst="roundRect">
            <a:avLst>
              <a:gd name="adj" fmla="val 50000"/>
            </a:avLst>
          </a:prstGeom>
          <a:solidFill>
            <a:srgbClr val="EF9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2B557E-D3B4-4AA8-A981-8934EAC14B75}"/>
              </a:ext>
            </a:extLst>
          </p:cNvPr>
          <p:cNvSpPr/>
          <p:nvPr/>
        </p:nvSpPr>
        <p:spPr>
          <a:xfrm>
            <a:off x="7148322" y="1216737"/>
            <a:ext cx="483108" cy="265176"/>
          </a:xfrm>
          <a:prstGeom prst="roundRect">
            <a:avLst>
              <a:gd name="adj" fmla="val 50000"/>
            </a:avLst>
          </a:prstGeom>
          <a:solidFill>
            <a:srgbClr val="EF9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7C362D7-CFF4-4410-87D0-39EFAA146C2B}"/>
              </a:ext>
            </a:extLst>
          </p:cNvPr>
          <p:cNvSpPr txBox="1"/>
          <p:nvPr/>
        </p:nvSpPr>
        <p:spPr>
          <a:xfrm>
            <a:off x="6393768" y="1118494"/>
            <a:ext cx="5561600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547  evacuation events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E4A4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497  homes destroyed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209,121  evacuees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E4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Median number evacuated per year: 3,590</a:t>
            </a:r>
          </a:p>
          <a:p>
            <a:pPr marL="742950" marR="0" lvl="1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E4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Median number of homes lost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</a:p>
          <a:p>
            <a:pPr marL="742950" marR="0" lvl="1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E4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Median distance from fire: 3 km</a:t>
            </a:r>
          </a:p>
          <a:p>
            <a:pPr marL="742950" marR="0" lvl="1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E4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Prompted by smoke: 19%</a:t>
            </a:r>
          </a:p>
          <a:p>
            <a:pPr marL="742950" marR="0" lvl="1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E4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Civilian fatalities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A65E90-6375-69E2-F7FE-50B07B7EC547}"/>
              </a:ext>
            </a:extLst>
          </p:cNvPr>
          <p:cNvGrpSpPr/>
          <p:nvPr/>
        </p:nvGrpSpPr>
        <p:grpSpPr>
          <a:xfrm>
            <a:off x="6860988" y="4571999"/>
            <a:ext cx="4875020" cy="1547907"/>
            <a:chOff x="6860988" y="4571999"/>
            <a:chExt cx="4875020" cy="15479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4C46DD3-6811-9B5F-234D-A0228BEB4E82}"/>
                </a:ext>
              </a:extLst>
            </p:cNvPr>
            <p:cNvSpPr/>
            <p:nvPr/>
          </p:nvSpPr>
          <p:spPr>
            <a:xfrm>
              <a:off x="6860988" y="4571999"/>
              <a:ext cx="4875020" cy="1547907"/>
            </a:xfrm>
            <a:prstGeom prst="roundRect">
              <a:avLst>
                <a:gd name="adj" fmla="val 1126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C63DE3-48C7-FD43-76C3-16E61052D1FF}"/>
                </a:ext>
              </a:extLst>
            </p:cNvPr>
            <p:cNvSpPr txBox="1"/>
            <p:nvPr/>
          </p:nvSpPr>
          <p:spPr>
            <a:xfrm>
              <a:off x="7161276" y="4676637"/>
              <a:ext cx="4193322" cy="117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DD97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More people evacuated </a:t>
              </a:r>
              <a:r>
                <a:rPr lang="en-US" sz="2800" b="1" dirty="0">
                  <a:solidFill>
                    <a:srgbClr val="FDD97F"/>
                  </a:solidFill>
                  <a:latin typeface="Calibri"/>
                </a:rPr>
                <a:t>2011-2018 than in the previous 31 years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5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FA6075-62AA-411B-B27F-0549C32FB7E6}"/>
              </a:ext>
            </a:extLst>
          </p:cNvPr>
          <p:cNvSpPr/>
          <p:nvPr/>
        </p:nvSpPr>
        <p:spPr>
          <a:xfrm>
            <a:off x="535951" y="4973950"/>
            <a:ext cx="4386629" cy="1692771"/>
          </a:xfrm>
          <a:prstGeom prst="roundRect">
            <a:avLst>
              <a:gd name="adj" fmla="val 112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3DF76-556F-4BDA-8AFB-C538C1C1B03E}"/>
              </a:ext>
            </a:extLst>
          </p:cNvPr>
          <p:cNvSpPr/>
          <p:nvPr/>
        </p:nvSpPr>
        <p:spPr>
          <a:xfrm>
            <a:off x="0" y="0"/>
            <a:ext cx="12192000" cy="1171709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59BC0A-1F3F-41B4-8564-8283AE64142C}"/>
              </a:ext>
            </a:extLst>
          </p:cNvPr>
          <p:cNvSpPr/>
          <p:nvPr/>
        </p:nvSpPr>
        <p:spPr>
          <a:xfrm>
            <a:off x="206802" y="191279"/>
            <a:ext cx="108455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Do fires burn preferentially in BP hotspots? No.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DDD0B0-98E6-493B-B4B0-82732E246EEA}"/>
              </a:ext>
            </a:extLst>
          </p:cNvPr>
          <p:cNvSpPr/>
          <p:nvPr/>
        </p:nvSpPr>
        <p:spPr>
          <a:xfrm>
            <a:off x="5157695" y="1171709"/>
            <a:ext cx="7034306" cy="568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CC0E1F63-25B5-4203-BD0D-DB5EB1289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902" y="1564024"/>
            <a:ext cx="31673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study areas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138 fires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543,049 ha burned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00D2355-1F70-4DDD-92DF-FD5C4749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60" y="1597483"/>
            <a:ext cx="2507408" cy="3205838"/>
          </a:xfrm>
          <a:prstGeom prst="rect">
            <a:avLst/>
          </a:prstGeom>
        </p:spPr>
      </p:pic>
      <p:sp>
        <p:nvSpPr>
          <p:cNvPr id="39" name="Text Box 6">
            <a:extLst>
              <a:ext uri="{FF2B5EF4-FFF2-40B4-BE49-F238E27FC236}">
                <a16:creationId xmlns:a16="http://schemas.microsoft.com/office/drawing/2014/main" id="{2E165E94-E97E-48FE-B28C-2EFCFB77B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151" y="5076995"/>
            <a:ext cx="355003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D4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 of burned areas occurred  in areas where burn probability was in the lower half of the range (i.e., in the BP cold spots)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6EB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678197" y="630292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E37A27-E86C-40F3-DAE1-AA3FFB16CFB5}"/>
              </a:ext>
            </a:extLst>
          </p:cNvPr>
          <p:cNvSpPr txBox="1"/>
          <p:nvPr/>
        </p:nvSpPr>
        <p:spPr>
          <a:xfrm>
            <a:off x="113553" y="11717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Beverly and McLoughlin (2019)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B0B77D2-8DBC-C5CE-E20F-D9D5835BA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00" y="1738348"/>
            <a:ext cx="3291840" cy="412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1F51AB-AE0A-03B9-7DC1-DA8E46BCD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828" y="1738348"/>
            <a:ext cx="2883054" cy="385976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3C0652D-B72A-4299-7BDA-E6D9705DCCFB}"/>
              </a:ext>
            </a:extLst>
          </p:cNvPr>
          <p:cNvSpPr/>
          <p:nvPr/>
        </p:nvSpPr>
        <p:spPr>
          <a:xfrm>
            <a:off x="6443541" y="1412817"/>
            <a:ext cx="1930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Slave Lake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A7B708-6BCB-B55C-2C2D-3DE282D63585}"/>
              </a:ext>
            </a:extLst>
          </p:cNvPr>
          <p:cNvSpPr/>
          <p:nvPr/>
        </p:nvSpPr>
        <p:spPr>
          <a:xfrm>
            <a:off x="9517644" y="1412817"/>
            <a:ext cx="1820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 McMurray</a:t>
            </a:r>
          </a:p>
        </p:txBody>
      </p:sp>
    </p:spTree>
    <p:extLst>
      <p:ext uri="{BB962C8B-B14F-4D97-AF65-F5344CB8AC3E}">
        <p14:creationId xmlns:p14="http://schemas.microsoft.com/office/powerpoint/2010/main" val="4170515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D51B534-2DC2-4781-8E10-0C0972A0D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986" y="775077"/>
            <a:ext cx="4262781" cy="55278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E0EFC6-EF42-4A20-A06A-7BF8180D7EDD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88F82-8162-4FAF-9A3E-731BCA99EE9F}"/>
              </a:ext>
            </a:extLst>
          </p:cNvPr>
          <p:cNvSpPr txBox="1"/>
          <p:nvPr/>
        </p:nvSpPr>
        <p:spPr>
          <a:xfrm>
            <a:off x="107739" y="1271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alibri"/>
              </a:rPr>
              <a:t>Exposure based on transmission distances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09A33-7E6A-43CD-B8FD-7AA1564BD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71"/>
          <a:stretch/>
        </p:blipFill>
        <p:spPr>
          <a:xfrm>
            <a:off x="0" y="885823"/>
            <a:ext cx="4660286" cy="18288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F0315CC3-2269-49E1-B498-472E59BF57C3}"/>
              </a:ext>
            </a:extLst>
          </p:cNvPr>
          <p:cNvSpPr/>
          <p:nvPr/>
        </p:nvSpPr>
        <p:spPr>
          <a:xfrm>
            <a:off x="4767503" y="2057400"/>
            <a:ext cx="2743200" cy="2743200"/>
          </a:xfrm>
          <a:prstGeom prst="ellipse">
            <a:avLst/>
          </a:prstGeom>
          <a:solidFill>
            <a:srgbClr val="FDEBB9"/>
          </a:solidFill>
          <a:ln w="57150">
            <a:solidFill>
              <a:srgbClr val="F58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5E8AD2-5126-451F-B890-E0312AEEA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45" y="3104624"/>
            <a:ext cx="374141" cy="374141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6DC883D-629B-4777-9C08-9B0A7341E0B4}"/>
              </a:ext>
            </a:extLst>
          </p:cNvPr>
          <p:cNvCxnSpPr>
            <a:endCxn id="27" idx="6"/>
          </p:cNvCxnSpPr>
          <p:nvPr/>
        </p:nvCxnSpPr>
        <p:spPr>
          <a:xfrm>
            <a:off x="6147729" y="3429000"/>
            <a:ext cx="1362974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CC095E9-D43E-405C-8297-04EEC8886299}"/>
              </a:ext>
            </a:extLst>
          </p:cNvPr>
          <p:cNvSpPr txBox="1"/>
          <p:nvPr/>
        </p:nvSpPr>
        <p:spPr>
          <a:xfrm>
            <a:off x="6445697" y="3422749"/>
            <a:ext cx="87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500 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62EC7FB-E8B5-404E-A642-C712FBF09F06}"/>
              </a:ext>
            </a:extLst>
          </p:cNvPr>
          <p:cNvSpPr/>
          <p:nvPr/>
        </p:nvSpPr>
        <p:spPr>
          <a:xfrm>
            <a:off x="381036" y="5188055"/>
            <a:ext cx="914400" cy="914400"/>
          </a:xfrm>
          <a:prstGeom prst="ellipse">
            <a:avLst/>
          </a:prstGeom>
          <a:solidFill>
            <a:srgbClr val="FDEBB9"/>
          </a:solidFill>
          <a:ln w="57150">
            <a:solidFill>
              <a:srgbClr val="F58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B55D1A0-8CBF-484A-8F0D-CDE1FA962752}"/>
              </a:ext>
            </a:extLst>
          </p:cNvPr>
          <p:cNvCxnSpPr>
            <a:cxnSpLocks/>
          </p:cNvCxnSpPr>
          <p:nvPr/>
        </p:nvCxnSpPr>
        <p:spPr>
          <a:xfrm flipH="1">
            <a:off x="965805" y="5711928"/>
            <a:ext cx="2691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06B34B7-A60D-4202-B462-F28274686343}"/>
              </a:ext>
            </a:extLst>
          </p:cNvPr>
          <p:cNvSpPr txBox="1"/>
          <p:nvPr/>
        </p:nvSpPr>
        <p:spPr>
          <a:xfrm>
            <a:off x="561751" y="5656609"/>
            <a:ext cx="87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 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1D8B431-6CF8-4C95-8AFE-AAEB61446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4" y="5396130"/>
            <a:ext cx="374141" cy="374141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04B6965D-153C-47C6-92DF-F90F17B93125}"/>
              </a:ext>
            </a:extLst>
          </p:cNvPr>
          <p:cNvSpPr/>
          <p:nvPr/>
        </p:nvSpPr>
        <p:spPr>
          <a:xfrm>
            <a:off x="2478441" y="4052833"/>
            <a:ext cx="1371600" cy="1371600"/>
          </a:xfrm>
          <a:prstGeom prst="ellipse">
            <a:avLst/>
          </a:prstGeom>
          <a:solidFill>
            <a:srgbClr val="FDEBB9"/>
          </a:solidFill>
          <a:ln w="57150">
            <a:solidFill>
              <a:srgbClr val="F58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2AECE98-6E17-49AB-8928-29B067B3B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06" y="4477275"/>
            <a:ext cx="374141" cy="37414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7AF5BF5-D56C-4A8E-B250-F4DE2A5BE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23" y="2352991"/>
            <a:ext cx="535683" cy="167887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81844E3-90C1-44A8-A292-E381E60E90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4935616" y="3395838"/>
            <a:ext cx="383835" cy="63602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A935184-5061-4E93-8D2E-F09870D64C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58" y="3429000"/>
            <a:ext cx="535683" cy="16788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667707B-DD9C-4E51-B2C1-81912A24A7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2472351" y="4471847"/>
            <a:ext cx="383835" cy="63602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D48F4E8-7B6F-47DF-9933-C93675B581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" y="4133770"/>
            <a:ext cx="535683" cy="167887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A6824D2-7764-45A8-A065-EBA92881C7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247017" y="5176617"/>
            <a:ext cx="383835" cy="636027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75A734E-16B6-4D57-819A-5C3FFB2B719E}"/>
              </a:ext>
            </a:extLst>
          </p:cNvPr>
          <p:cNvCxnSpPr>
            <a:cxnSpLocks/>
          </p:cNvCxnSpPr>
          <p:nvPr/>
        </p:nvCxnSpPr>
        <p:spPr>
          <a:xfrm>
            <a:off x="3168554" y="4831141"/>
            <a:ext cx="681487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74FF0DE-53B9-4805-8B44-4D2E19CED027}"/>
              </a:ext>
            </a:extLst>
          </p:cNvPr>
          <p:cNvSpPr txBox="1"/>
          <p:nvPr/>
        </p:nvSpPr>
        <p:spPr>
          <a:xfrm>
            <a:off x="3049080" y="4778102"/>
            <a:ext cx="87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 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5245BFB-EF09-41CF-A8A6-9908D0054076}"/>
              </a:ext>
            </a:extLst>
          </p:cNvPr>
          <p:cNvSpPr txBox="1"/>
          <p:nvPr/>
        </p:nvSpPr>
        <p:spPr>
          <a:xfrm>
            <a:off x="116020" y="6110701"/>
            <a:ext cx="1681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EE4A4"/>
                </a:solidFill>
              </a:rPr>
              <a:t>Radiant Heat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EE4A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2CF9998-C44D-49A5-BAEB-D2CCEDDD27E5}"/>
              </a:ext>
            </a:extLst>
          </p:cNvPr>
          <p:cNvSpPr txBox="1"/>
          <p:nvPr/>
        </p:nvSpPr>
        <p:spPr>
          <a:xfrm>
            <a:off x="5063655" y="4834112"/>
            <a:ext cx="2529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EE4A4"/>
                </a:solidFill>
              </a:rPr>
              <a:t>Longer range 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EE4A4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E6F47AD-D640-48FB-B780-7E1B646CD7C7}"/>
              </a:ext>
            </a:extLst>
          </p:cNvPr>
          <p:cNvSpPr txBox="1"/>
          <p:nvPr/>
        </p:nvSpPr>
        <p:spPr>
          <a:xfrm>
            <a:off x="2209837" y="5427199"/>
            <a:ext cx="3356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EE4A4"/>
                </a:solidFill>
              </a:rPr>
              <a:t>Shorter range 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EE4A4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F23482-4CDE-4DD8-890A-2FEC293C0638}"/>
              </a:ext>
            </a:extLst>
          </p:cNvPr>
          <p:cNvCxnSpPr>
            <a:cxnSpLocks/>
          </p:cNvCxnSpPr>
          <p:nvPr/>
        </p:nvCxnSpPr>
        <p:spPr>
          <a:xfrm>
            <a:off x="1722474" y="2635102"/>
            <a:ext cx="1484857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572D9CA-0DCE-4E43-B662-F0852AC9A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3143" y="1040385"/>
            <a:ext cx="5639239" cy="390136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918E87E8-AD60-461C-AEF3-C80D1342439C}"/>
              </a:ext>
            </a:extLst>
          </p:cNvPr>
          <p:cNvSpPr txBox="1"/>
          <p:nvPr/>
        </p:nvSpPr>
        <p:spPr>
          <a:xfrm>
            <a:off x="11593380" y="6320239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21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3DC078-0D63-CC1B-8A64-39358AE0FA32}"/>
              </a:ext>
            </a:extLst>
          </p:cNvPr>
          <p:cNvSpPr txBox="1"/>
          <p:nvPr/>
        </p:nvSpPr>
        <p:spPr>
          <a:xfrm>
            <a:off x="5682580" y="1486646"/>
            <a:ext cx="3272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Beverly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179531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1460480" y="6421120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18E602-796E-4FAC-AB68-918F2445C0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7D3397-999A-455E-9B3A-A7483C3FF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1" y="228600"/>
            <a:ext cx="5629275" cy="6400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8226BD-2EC2-4669-A236-6ED9E3E6FF2E}"/>
              </a:ext>
            </a:extLst>
          </p:cNvPr>
          <p:cNvSpPr/>
          <p:nvPr/>
        </p:nvSpPr>
        <p:spPr>
          <a:xfrm>
            <a:off x="3245168" y="2971800"/>
            <a:ext cx="1376363" cy="1371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574D27-7E48-470D-ABC9-95E51F8A9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05" y="304800"/>
            <a:ext cx="5172075" cy="5619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67BC85-74E4-4922-B0B8-4E75D453D283}"/>
              </a:ext>
            </a:extLst>
          </p:cNvPr>
          <p:cNvSpPr/>
          <p:nvPr/>
        </p:nvSpPr>
        <p:spPr>
          <a:xfrm>
            <a:off x="725557" y="4999383"/>
            <a:ext cx="1133060" cy="1053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A1BD7-B44C-4866-89BB-DA7DCA306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17" y="5054668"/>
            <a:ext cx="533400" cy="94297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2738391-9DF8-4EC6-B538-AC2A1B45E81D}"/>
              </a:ext>
            </a:extLst>
          </p:cNvPr>
          <p:cNvSpPr/>
          <p:nvPr/>
        </p:nvSpPr>
        <p:spPr>
          <a:xfrm>
            <a:off x="9142808" y="1268631"/>
            <a:ext cx="1225296" cy="3730752"/>
          </a:xfrm>
          <a:custGeom>
            <a:avLst/>
            <a:gdLst>
              <a:gd name="connsiteX0" fmla="*/ 1225296 w 1225296"/>
              <a:gd name="connsiteY0" fmla="*/ 0 h 3730752"/>
              <a:gd name="connsiteX1" fmla="*/ 822960 w 1225296"/>
              <a:gd name="connsiteY1" fmla="*/ 1728216 h 3730752"/>
              <a:gd name="connsiteX2" fmla="*/ 603504 w 1225296"/>
              <a:gd name="connsiteY2" fmla="*/ 2468880 h 3730752"/>
              <a:gd name="connsiteX3" fmla="*/ 393192 w 1225296"/>
              <a:gd name="connsiteY3" fmla="*/ 3035808 h 3730752"/>
              <a:gd name="connsiteX4" fmla="*/ 0 w 1225296"/>
              <a:gd name="connsiteY4" fmla="*/ 3730752 h 373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96" h="3730752">
                <a:moveTo>
                  <a:pt x="1225296" y="0"/>
                </a:moveTo>
                <a:cubicBezTo>
                  <a:pt x="1075944" y="658368"/>
                  <a:pt x="926592" y="1316736"/>
                  <a:pt x="822960" y="1728216"/>
                </a:cubicBezTo>
                <a:cubicBezTo>
                  <a:pt x="719328" y="2139696"/>
                  <a:pt x="675132" y="2250948"/>
                  <a:pt x="603504" y="2468880"/>
                </a:cubicBezTo>
                <a:cubicBezTo>
                  <a:pt x="531876" y="2686812"/>
                  <a:pt x="493776" y="2825496"/>
                  <a:pt x="393192" y="3035808"/>
                </a:cubicBezTo>
                <a:cubicBezTo>
                  <a:pt x="292608" y="3246120"/>
                  <a:pt x="146304" y="3488436"/>
                  <a:pt x="0" y="3730752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51197E-AD33-4FDA-966C-F3E1E280C125}"/>
              </a:ext>
            </a:extLst>
          </p:cNvPr>
          <p:cNvSpPr txBox="1"/>
          <p:nvPr/>
        </p:nvSpPr>
        <p:spPr>
          <a:xfrm>
            <a:off x="9874859" y="3927123"/>
            <a:ext cx="127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Highway 88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CAD922-0C59-4927-9E50-CE18938A5079}"/>
              </a:ext>
            </a:extLst>
          </p:cNvPr>
          <p:cNvCxnSpPr>
            <a:cxnSpLocks/>
          </p:cNvCxnSpPr>
          <p:nvPr/>
        </p:nvCxnSpPr>
        <p:spPr>
          <a:xfrm flipH="1" flipV="1">
            <a:off x="10038374" y="3461919"/>
            <a:ext cx="547602" cy="4652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678197" y="630292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EAD522-583B-4B8A-023B-CD7079F07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527" y="5054668"/>
            <a:ext cx="1989067" cy="2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03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3293A-8791-4E5E-B933-E86682A7A4B0}"/>
              </a:ext>
            </a:extLst>
          </p:cNvPr>
          <p:cNvSpPr/>
          <p:nvPr/>
        </p:nvSpPr>
        <p:spPr>
          <a:xfrm>
            <a:off x="-676" y="699639"/>
            <a:ext cx="12192676" cy="61583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A1298EA-7F49-4E93-9063-96E4E7C19C2F}"/>
              </a:ext>
            </a:extLst>
          </p:cNvPr>
          <p:cNvSpPr/>
          <p:nvPr/>
        </p:nvSpPr>
        <p:spPr>
          <a:xfrm>
            <a:off x="0" y="-11545"/>
            <a:ext cx="12192000" cy="750232"/>
          </a:xfrm>
          <a:prstGeom prst="rect">
            <a:avLst/>
          </a:prstGeom>
          <a:solidFill>
            <a:srgbClr val="B1A9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9288B73-A812-4C8D-8E9C-F30E605ABADF}"/>
              </a:ext>
            </a:extLst>
          </p:cNvPr>
          <p:cNvSpPr txBox="1"/>
          <p:nvPr/>
        </p:nvSpPr>
        <p:spPr>
          <a:xfrm>
            <a:off x="190501" y="50513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Simple metric of exposure (Beverly, McLoughlin, Chapman 2021)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956" y="1382212"/>
            <a:ext cx="3297014" cy="288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C84D8E-77B5-458B-B654-58944507BDD6}"/>
              </a:ext>
            </a:extLst>
          </p:cNvPr>
          <p:cNvSpPr/>
          <p:nvPr/>
        </p:nvSpPr>
        <p:spPr>
          <a:xfrm>
            <a:off x="-676" y="1029720"/>
            <a:ext cx="3293359" cy="583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71769-C6DE-4D99-84D0-7F7F33A05FDA}"/>
              </a:ext>
            </a:extLst>
          </p:cNvPr>
          <p:cNvGrpSpPr/>
          <p:nvPr/>
        </p:nvGrpSpPr>
        <p:grpSpPr>
          <a:xfrm>
            <a:off x="3709178" y="1297135"/>
            <a:ext cx="4172730" cy="4876800"/>
            <a:chOff x="7526538" y="1321905"/>
            <a:chExt cx="4172730" cy="48768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22A2D0-D01A-449C-80D4-F632F56349B1}"/>
                </a:ext>
              </a:extLst>
            </p:cNvPr>
            <p:cNvSpPr/>
            <p:nvPr/>
          </p:nvSpPr>
          <p:spPr>
            <a:xfrm>
              <a:off x="7641535" y="1321905"/>
              <a:ext cx="3657600" cy="3657600"/>
            </a:xfrm>
            <a:prstGeom prst="ellipse">
              <a:avLst/>
            </a:prstGeom>
            <a:solidFill>
              <a:srgbClr val="FDEBB9"/>
            </a:solidFill>
            <a:ln w="76200">
              <a:solidFill>
                <a:srgbClr val="FBD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3147">
              <a:extLst>
                <a:ext uri="{FF2B5EF4-FFF2-40B4-BE49-F238E27FC236}">
                  <a16:creationId xmlns:a16="http://schemas.microsoft.com/office/drawing/2014/main" id="{177D361D-5296-4549-B74C-A47072842BDC}"/>
                </a:ext>
              </a:extLst>
            </p:cNvPr>
            <p:cNvSpPr/>
            <p:nvPr/>
          </p:nvSpPr>
          <p:spPr>
            <a:xfrm>
              <a:off x="7586626" y="5064858"/>
              <a:ext cx="1222782" cy="1086929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DA6FB3-DF32-4E4B-A4DA-C9ADDC0E83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26538" y="5284305"/>
              <a:ext cx="1175027" cy="914400"/>
              <a:chOff x="334639" y="1465505"/>
              <a:chExt cx="2751489" cy="21411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9D0D9F5-7451-47E7-ABF2-4BD3E2FC5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28" y="1550364"/>
                <a:ext cx="575353" cy="204164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DC6B27F-7A3F-47C1-9A6A-3A191CBE6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494" y="1541705"/>
                <a:ext cx="646130" cy="205376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FB2B317-198D-4C46-B836-38933F2D9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9539" y="1538242"/>
                <a:ext cx="646130" cy="205376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2A38686-40E3-462B-8CC7-513D13AF4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5896" y="1542974"/>
                <a:ext cx="646130" cy="205376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DEAD424-7100-4512-9934-4F7334054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530" y="1550364"/>
                <a:ext cx="646130" cy="20537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CCC109C-259E-4E1D-A87A-6E50610E4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7854" y="1541705"/>
                <a:ext cx="646130" cy="205376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89C61C8-3939-4240-89E8-7A46FA753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3345" y="1465505"/>
                <a:ext cx="575353" cy="212996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25C4B5A-ABAB-4DCE-9E6E-335EAD744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639" y="1541705"/>
                <a:ext cx="881320" cy="201578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BB768AC-EDCF-42F5-9537-D29105439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378" y="1894225"/>
                <a:ext cx="799568" cy="166157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694CCC0-489A-4A1F-AB0E-7BDFEEB66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0" y="1516405"/>
                <a:ext cx="913896" cy="209029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5D7F82F-C4BB-4F8C-A3F1-0C36B667B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9586" y="1516405"/>
                <a:ext cx="799568" cy="203487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32D787E-8568-4695-8E8D-4BCFF4779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8448" y="1745005"/>
                <a:ext cx="743211" cy="178549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8DEFAF-048C-42AC-A37B-9AED01F63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988" y="1894225"/>
                <a:ext cx="693140" cy="1585375"/>
              </a:xfrm>
              <a:prstGeom prst="rect">
                <a:avLst/>
              </a:prstGeom>
            </p:spPr>
          </p:pic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BE28631-7605-4E5F-9681-65CE7FF5B6D9}"/>
                </a:ext>
              </a:extLst>
            </p:cNvPr>
            <p:cNvSpPr/>
            <p:nvPr/>
          </p:nvSpPr>
          <p:spPr>
            <a:xfrm>
              <a:off x="10377115" y="498177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C2557F5-AD10-4007-AA8A-9E78F540AE41}"/>
                </a:ext>
              </a:extLst>
            </p:cNvPr>
            <p:cNvSpPr/>
            <p:nvPr/>
          </p:nvSpPr>
          <p:spPr>
            <a:xfrm>
              <a:off x="10713904" y="5088456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D4E2C81-E99C-4DE6-862D-048FC3157F0D}"/>
                </a:ext>
              </a:extLst>
            </p:cNvPr>
            <p:cNvSpPr/>
            <p:nvPr/>
          </p:nvSpPr>
          <p:spPr>
            <a:xfrm>
              <a:off x="10549571" y="511131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BD5A4A7-A3FD-41FC-8A84-1242BA454F3D}"/>
                </a:ext>
              </a:extLst>
            </p:cNvPr>
            <p:cNvSpPr/>
            <p:nvPr/>
          </p:nvSpPr>
          <p:spPr>
            <a:xfrm>
              <a:off x="10374447" y="5240711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9853038-D51C-4FC1-AD1A-BD2AA8352959}"/>
                </a:ext>
              </a:extLst>
            </p:cNvPr>
            <p:cNvSpPr/>
            <p:nvPr/>
          </p:nvSpPr>
          <p:spPr>
            <a:xfrm>
              <a:off x="10949693" y="5161428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E0F5AE4-9D15-401D-8B47-87277B4E78CA}"/>
                </a:ext>
              </a:extLst>
            </p:cNvPr>
            <p:cNvSpPr/>
            <p:nvPr/>
          </p:nvSpPr>
          <p:spPr>
            <a:xfrm>
              <a:off x="11139115" y="5435747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4EB942-2DE4-4FB8-9EE4-3CB1FDCD1E36}"/>
                </a:ext>
              </a:extLst>
            </p:cNvPr>
            <p:cNvSpPr/>
            <p:nvPr/>
          </p:nvSpPr>
          <p:spPr>
            <a:xfrm>
              <a:off x="10441094" y="513417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52A8CB7-4E83-4942-AA99-EEC8636A75D7}"/>
                </a:ext>
              </a:extLst>
            </p:cNvPr>
            <p:cNvSpPr/>
            <p:nvPr/>
          </p:nvSpPr>
          <p:spPr>
            <a:xfrm>
              <a:off x="10705996" y="5138568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41D3414-41A7-4C34-88E2-8916A4D7E060}"/>
                </a:ext>
              </a:extLst>
            </p:cNvPr>
            <p:cNvSpPr/>
            <p:nvPr/>
          </p:nvSpPr>
          <p:spPr>
            <a:xfrm>
              <a:off x="10834315" y="5269321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A8A2F6D-55FB-4BDA-87A9-3E56C4D64D58}"/>
                </a:ext>
              </a:extLst>
            </p:cNvPr>
            <p:cNvSpPr/>
            <p:nvPr/>
          </p:nvSpPr>
          <p:spPr>
            <a:xfrm>
              <a:off x="10974133" y="5384307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02F82DC-BFA9-4075-BAC5-7BFEC7F8C5A8}"/>
                </a:ext>
              </a:extLst>
            </p:cNvPr>
            <p:cNvSpPr/>
            <p:nvPr/>
          </p:nvSpPr>
          <p:spPr>
            <a:xfrm>
              <a:off x="10834932" y="521144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4BB1B92-A100-497C-AA91-1B92ADCE3A00}"/>
                </a:ext>
              </a:extLst>
            </p:cNvPr>
            <p:cNvSpPr/>
            <p:nvPr/>
          </p:nvSpPr>
          <p:spPr>
            <a:xfrm>
              <a:off x="10700309" y="5217851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DB94A96-9322-4FB6-8E4D-E896894CE6BD}"/>
                </a:ext>
              </a:extLst>
            </p:cNvPr>
            <p:cNvSpPr/>
            <p:nvPr/>
          </p:nvSpPr>
          <p:spPr>
            <a:xfrm>
              <a:off x="11029416" y="5619586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121D885-3053-4F44-8CBF-2781B3AE1385}"/>
                </a:ext>
              </a:extLst>
            </p:cNvPr>
            <p:cNvSpPr/>
            <p:nvPr/>
          </p:nvSpPr>
          <p:spPr>
            <a:xfrm>
              <a:off x="11003526" y="5540142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9A8A15D-029B-4D38-B33C-5053954BE043}"/>
                </a:ext>
              </a:extLst>
            </p:cNvPr>
            <p:cNvSpPr/>
            <p:nvPr/>
          </p:nvSpPr>
          <p:spPr>
            <a:xfrm>
              <a:off x="8901503" y="482710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690AF22-5701-4C23-9677-98DAB4E57715}"/>
                </a:ext>
              </a:extLst>
            </p:cNvPr>
            <p:cNvSpPr/>
            <p:nvPr/>
          </p:nvSpPr>
          <p:spPr>
            <a:xfrm>
              <a:off x="9238292" y="479033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2578341-F651-4491-A9D9-6B23406AF431}"/>
                </a:ext>
              </a:extLst>
            </p:cNvPr>
            <p:cNvSpPr/>
            <p:nvPr/>
          </p:nvSpPr>
          <p:spPr>
            <a:xfrm>
              <a:off x="9073959" y="495664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0B6ADDA-F0FE-41F6-BDB9-C57C69C1007B}"/>
                </a:ext>
              </a:extLst>
            </p:cNvPr>
            <p:cNvSpPr/>
            <p:nvPr/>
          </p:nvSpPr>
          <p:spPr>
            <a:xfrm>
              <a:off x="8898835" y="5086041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B0A8966-9F8E-4202-8454-59CF38702359}"/>
                </a:ext>
              </a:extLst>
            </p:cNvPr>
            <p:cNvSpPr/>
            <p:nvPr/>
          </p:nvSpPr>
          <p:spPr>
            <a:xfrm>
              <a:off x="9474081" y="4863307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F21F311-F32D-44E8-8620-8B13FBA23303}"/>
                </a:ext>
              </a:extLst>
            </p:cNvPr>
            <p:cNvSpPr/>
            <p:nvPr/>
          </p:nvSpPr>
          <p:spPr>
            <a:xfrm>
              <a:off x="9663503" y="475090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EFD1234-186D-4808-A22B-040955288E8C}"/>
                </a:ext>
              </a:extLst>
            </p:cNvPr>
            <p:cNvSpPr/>
            <p:nvPr/>
          </p:nvSpPr>
          <p:spPr>
            <a:xfrm>
              <a:off x="8965482" y="497950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E201498-6F95-4A23-B0CA-D2037061922E}"/>
                </a:ext>
              </a:extLst>
            </p:cNvPr>
            <p:cNvSpPr/>
            <p:nvPr/>
          </p:nvSpPr>
          <p:spPr>
            <a:xfrm>
              <a:off x="9230384" y="4840447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DC39A94-3A37-4B4D-A336-E988BE6B1621}"/>
                </a:ext>
              </a:extLst>
            </p:cNvPr>
            <p:cNvSpPr/>
            <p:nvPr/>
          </p:nvSpPr>
          <p:spPr>
            <a:xfrm>
              <a:off x="9358703" y="4971200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0A50451-F89F-4874-8C9B-5A4BB73DCDE0}"/>
                </a:ext>
              </a:extLst>
            </p:cNvPr>
            <p:cNvSpPr/>
            <p:nvPr/>
          </p:nvSpPr>
          <p:spPr>
            <a:xfrm>
              <a:off x="9498521" y="5086186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12271C3-932C-4CB2-B479-7BA335D89149}"/>
                </a:ext>
              </a:extLst>
            </p:cNvPr>
            <p:cNvSpPr/>
            <p:nvPr/>
          </p:nvSpPr>
          <p:spPr>
            <a:xfrm>
              <a:off x="9359320" y="4913324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8859999-1EAF-4D2D-9E45-5DB10D04474D}"/>
                </a:ext>
              </a:extLst>
            </p:cNvPr>
            <p:cNvSpPr/>
            <p:nvPr/>
          </p:nvSpPr>
          <p:spPr>
            <a:xfrm>
              <a:off x="9224697" y="4919730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C0B4658-CE1C-47E2-A9FE-BE62EB61D24A}"/>
                </a:ext>
              </a:extLst>
            </p:cNvPr>
            <p:cNvSpPr/>
            <p:nvPr/>
          </p:nvSpPr>
          <p:spPr>
            <a:xfrm>
              <a:off x="9553804" y="4791293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4884153-80CD-4E59-BD22-29569ABCAC28}"/>
                </a:ext>
              </a:extLst>
            </p:cNvPr>
            <p:cNvSpPr/>
            <p:nvPr/>
          </p:nvSpPr>
          <p:spPr>
            <a:xfrm>
              <a:off x="9527914" y="4711849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13E4FB1-C4FE-42BC-B4E0-5EB08AB1473F}"/>
                </a:ext>
              </a:extLst>
            </p:cNvPr>
            <p:cNvSpPr/>
            <p:nvPr/>
          </p:nvSpPr>
          <p:spPr>
            <a:xfrm>
              <a:off x="9691315" y="467470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CAF846-E1C1-4576-ABBE-108500A034A2}"/>
                </a:ext>
              </a:extLst>
            </p:cNvPr>
            <p:cNvSpPr/>
            <p:nvPr/>
          </p:nvSpPr>
          <p:spPr>
            <a:xfrm>
              <a:off x="10028104" y="4781386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4BF679B-ACD7-4110-9DDE-A2BC83C40C37}"/>
                </a:ext>
              </a:extLst>
            </p:cNvPr>
            <p:cNvSpPr/>
            <p:nvPr/>
          </p:nvSpPr>
          <p:spPr>
            <a:xfrm>
              <a:off x="9863771" y="480424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01B09AA-7C9C-4C39-A358-15FD227F664C}"/>
                </a:ext>
              </a:extLst>
            </p:cNvPr>
            <p:cNvSpPr/>
            <p:nvPr/>
          </p:nvSpPr>
          <p:spPr>
            <a:xfrm>
              <a:off x="9688647" y="4933641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E0E105E-7499-45BE-BDE2-BA32180ABAD9}"/>
                </a:ext>
              </a:extLst>
            </p:cNvPr>
            <p:cNvSpPr/>
            <p:nvPr/>
          </p:nvSpPr>
          <p:spPr>
            <a:xfrm>
              <a:off x="10263893" y="4854358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96049F8-990A-4DB8-906C-7CE2057F6F2B}"/>
                </a:ext>
              </a:extLst>
            </p:cNvPr>
            <p:cNvSpPr/>
            <p:nvPr/>
          </p:nvSpPr>
          <p:spPr>
            <a:xfrm>
              <a:off x="10453315" y="5128677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FF43BB3-53F1-4367-8F77-65D53F943250}"/>
                </a:ext>
              </a:extLst>
            </p:cNvPr>
            <p:cNvSpPr/>
            <p:nvPr/>
          </p:nvSpPr>
          <p:spPr>
            <a:xfrm>
              <a:off x="9755294" y="482710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1B5EB54-8DA6-4311-AC88-79A682496AAA}"/>
                </a:ext>
              </a:extLst>
            </p:cNvPr>
            <p:cNvSpPr/>
            <p:nvPr/>
          </p:nvSpPr>
          <p:spPr>
            <a:xfrm>
              <a:off x="10020196" y="4831498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0C35439-178F-4D4E-996A-4C19125C0911}"/>
                </a:ext>
              </a:extLst>
            </p:cNvPr>
            <p:cNvSpPr/>
            <p:nvPr/>
          </p:nvSpPr>
          <p:spPr>
            <a:xfrm>
              <a:off x="10148515" y="4962251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CEC23F6-66BA-4916-9CF4-805E6A859C3B}"/>
                </a:ext>
              </a:extLst>
            </p:cNvPr>
            <p:cNvSpPr/>
            <p:nvPr/>
          </p:nvSpPr>
          <p:spPr>
            <a:xfrm>
              <a:off x="10288333" y="5077237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877A0BE-EE71-43BB-984A-0D32E6F1D3EE}"/>
                </a:ext>
              </a:extLst>
            </p:cNvPr>
            <p:cNvSpPr/>
            <p:nvPr/>
          </p:nvSpPr>
          <p:spPr>
            <a:xfrm>
              <a:off x="10149132" y="4904375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38FCAC8-69C2-4665-8191-E81097E1CDE9}"/>
                </a:ext>
              </a:extLst>
            </p:cNvPr>
            <p:cNvSpPr/>
            <p:nvPr/>
          </p:nvSpPr>
          <p:spPr>
            <a:xfrm>
              <a:off x="10014509" y="4910781"/>
              <a:ext cx="45720" cy="45719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7815DC6-4F99-43B9-B822-418E0203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435" y="2954263"/>
              <a:ext cx="275931" cy="87706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53AE7DCD-3A3F-4EFB-B36C-47620AAA7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9536" y="2956284"/>
              <a:ext cx="275931" cy="87706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3E07F62-C897-401F-80AF-00C56DD12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847" y="2959440"/>
              <a:ext cx="275931" cy="877065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E3C9516-CF7D-4DDB-91E6-FF820DB06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995" y="2955742"/>
              <a:ext cx="275931" cy="877065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62AFF79-131F-4035-9081-187C6AA7D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218" y="2923201"/>
              <a:ext cx="245705" cy="909606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A88496C-86BD-4221-B729-EE64F0866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865" y="2944938"/>
              <a:ext cx="341457" cy="86899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D7400ED-F94C-4497-AD66-197603EE8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388" y="3042562"/>
              <a:ext cx="317389" cy="762498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7625CC7-85E3-4805-AC26-7C1C1881C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771" y="3106286"/>
              <a:ext cx="296006" cy="677036"/>
            </a:xfrm>
            <a:prstGeom prst="rect">
              <a:avLst/>
            </a:prstGeom>
          </p:spPr>
        </p:pic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3C53769-3790-49D6-9D09-078A174EBD94}"/>
                </a:ext>
              </a:extLst>
            </p:cNvPr>
            <p:cNvCxnSpPr>
              <a:cxnSpLocks/>
            </p:cNvCxnSpPr>
            <p:nvPr/>
          </p:nvCxnSpPr>
          <p:spPr>
            <a:xfrm>
              <a:off x="9705477" y="3056210"/>
              <a:ext cx="1645920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54C8169-91B3-4AA0-92D0-AED5BB321705}"/>
                </a:ext>
              </a:extLst>
            </p:cNvPr>
            <p:cNvSpPr txBox="1"/>
            <p:nvPr/>
          </p:nvSpPr>
          <p:spPr>
            <a:xfrm>
              <a:off x="9997089" y="3072750"/>
              <a:ext cx="8732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500 m</a:t>
              </a: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0FAC05-47D6-405C-9189-F065565380B6}"/>
                </a:ext>
              </a:extLst>
            </p:cNvPr>
            <p:cNvSpPr/>
            <p:nvPr/>
          </p:nvSpPr>
          <p:spPr>
            <a:xfrm>
              <a:off x="9256866" y="2866032"/>
              <a:ext cx="365760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D790CA7A-7921-49AD-B3A9-AF6354773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0043" y="2543504"/>
              <a:ext cx="296006" cy="677036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C18E4D0-618D-4507-9755-84FE6635E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3518" y="2455854"/>
              <a:ext cx="296006" cy="677036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14E3778-80A8-40DD-806B-86B18778E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927" y="2506090"/>
              <a:ext cx="296006" cy="677036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C329C09-F2EA-4253-9D67-42876EF30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926" y="5235719"/>
              <a:ext cx="275931" cy="877065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EA61DA8-137E-4284-970C-3A741B5E4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7027" y="5237740"/>
              <a:ext cx="275931" cy="87706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924A766-430F-4AB6-9627-3FBFD8FC4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6338" y="5240896"/>
              <a:ext cx="275931" cy="877065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7949B45-46CC-46E4-A189-E3463DAC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3486" y="5237198"/>
              <a:ext cx="275931" cy="87706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741F0D14-1058-496D-82C1-85FFA5783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0709" y="5204657"/>
              <a:ext cx="245705" cy="90960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EDE8096-3143-4251-9884-768A8D75E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7356" y="5226394"/>
              <a:ext cx="341457" cy="86899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EF653AD-4134-4FE9-8FDD-A94DF43F0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879" y="5324018"/>
              <a:ext cx="317389" cy="762498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A4C325F-2CDF-42E0-9FBD-9870CBE3E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3262" y="5387742"/>
              <a:ext cx="296006" cy="67703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10EEC3-0221-4C20-990E-C1F554BF91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501" y="1977296"/>
            <a:ext cx="2911003" cy="484191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1C02F6D4-487B-48FC-8371-208168B0FBC5}"/>
              </a:ext>
            </a:extLst>
          </p:cNvPr>
          <p:cNvSpPr/>
          <p:nvPr/>
        </p:nvSpPr>
        <p:spPr>
          <a:xfrm>
            <a:off x="2516639" y="1190030"/>
            <a:ext cx="457200" cy="457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96E0260-130B-46BB-86E5-826A429327F6}"/>
              </a:ext>
            </a:extLst>
          </p:cNvPr>
          <p:cNvSpPr txBox="1"/>
          <p:nvPr/>
        </p:nvSpPr>
        <p:spPr>
          <a:xfrm>
            <a:off x="73193" y="1109118"/>
            <a:ext cx="209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 Protection Area land cover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5FE8733-95C4-419A-A94A-710D5CDCFF5B}"/>
              </a:ext>
            </a:extLst>
          </p:cNvPr>
          <p:cNvSpPr txBox="1"/>
          <p:nvPr/>
        </p:nvSpPr>
        <p:spPr>
          <a:xfrm>
            <a:off x="1636276" y="1657913"/>
            <a:ext cx="2191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B0352B6-6185-481D-A2C5-FD00038EA47C}"/>
              </a:ext>
            </a:extLst>
          </p:cNvPr>
          <p:cNvSpPr txBox="1"/>
          <p:nvPr/>
        </p:nvSpPr>
        <p:spPr>
          <a:xfrm rot="16200000">
            <a:off x="1447479" y="1073332"/>
            <a:ext cx="2191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5FDB7BD-9DCE-47D4-A522-1F722C304B8B}"/>
              </a:ext>
            </a:extLst>
          </p:cNvPr>
          <p:cNvSpPr txBox="1"/>
          <p:nvPr/>
        </p:nvSpPr>
        <p:spPr>
          <a:xfrm>
            <a:off x="11590020" y="6353572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8B5FB4-6986-4E1A-9BB6-B858EEF15429}"/>
              </a:ext>
            </a:extLst>
          </p:cNvPr>
          <p:cNvSpPr txBox="1"/>
          <p:nvPr/>
        </p:nvSpPr>
        <p:spPr>
          <a:xfrm>
            <a:off x="8233297" y="4298086"/>
            <a:ext cx="364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80 pixels within 500 m – how many can transmit fire to me?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8281576" y="741241"/>
            <a:ext cx="3295478" cy="3517370"/>
            <a:chOff x="8273956" y="741241"/>
            <a:chExt cx="3295478" cy="3517370"/>
          </a:xfrm>
        </p:grpSpPr>
        <p:grpSp>
          <p:nvGrpSpPr>
            <p:cNvPr id="108" name="Group 107"/>
            <p:cNvGrpSpPr/>
            <p:nvPr/>
          </p:nvGrpSpPr>
          <p:grpSpPr>
            <a:xfrm>
              <a:off x="8404083" y="741241"/>
              <a:ext cx="2328862" cy="585917"/>
              <a:chOff x="8405154" y="738135"/>
              <a:chExt cx="2328862" cy="58591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8405154" y="769738"/>
                <a:ext cx="228600" cy="2286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8405154" y="1063849"/>
                <a:ext cx="228600" cy="228600"/>
              </a:xfrm>
              <a:prstGeom prst="rect">
                <a:avLst/>
              </a:prstGeom>
              <a:solidFill>
                <a:srgbClr val="6D6A7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633754" y="738135"/>
                <a:ext cx="12805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Hazard Fuel (1)</a:t>
                </a:r>
                <a:endPara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8647355" y="1016275"/>
                <a:ext cx="208666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Other land cover types (0)</a:t>
                </a:r>
                <a:endPara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956" y="1382211"/>
              <a:ext cx="3295478" cy="28764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8497471" y="1396663"/>
            <a:ext cx="2240280" cy="2238232"/>
            <a:chOff x="8497471" y="1396663"/>
            <a:chExt cx="2240280" cy="2238232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F1BCC4E-74E8-484A-8E25-5CF773438CA2}"/>
                </a:ext>
              </a:extLst>
            </p:cNvPr>
            <p:cNvSpPr/>
            <p:nvPr/>
          </p:nvSpPr>
          <p:spPr>
            <a:xfrm>
              <a:off x="8497471" y="1396663"/>
              <a:ext cx="2240280" cy="223823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E0CCAD37-AF4F-4A0D-B2C1-E8E251A618B1}"/>
                </a:ext>
              </a:extLst>
            </p:cNvPr>
            <p:cNvSpPr/>
            <p:nvPr/>
          </p:nvSpPr>
          <p:spPr>
            <a:xfrm>
              <a:off x="9526880" y="2420248"/>
              <a:ext cx="18288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8189643" y="4322247"/>
            <a:ext cx="3990873" cy="2400657"/>
            <a:chOff x="8189643" y="4322247"/>
            <a:chExt cx="3990873" cy="240065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FC7F708-7C1F-4CC8-80CC-0962294568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3904" y="5456696"/>
              <a:ext cx="19226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9B254FE-F9FD-4B78-ABB2-68ACF5888FBA}"/>
                </a:ext>
              </a:extLst>
            </p:cNvPr>
            <p:cNvSpPr/>
            <p:nvPr/>
          </p:nvSpPr>
          <p:spPr>
            <a:xfrm>
              <a:off x="9102996" y="6060136"/>
              <a:ext cx="182880" cy="1828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189643" y="4322247"/>
              <a:ext cx="3990873" cy="2400657"/>
              <a:chOff x="8189643" y="4322247"/>
              <a:chExt cx="3990873" cy="2400657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18B5FB4-6986-4E1A-9BB6-B858EEF15429}"/>
                  </a:ext>
                </a:extLst>
              </p:cNvPr>
              <p:cNvSpPr txBox="1"/>
              <p:nvPr/>
            </p:nvSpPr>
            <p:spPr>
              <a:xfrm>
                <a:off x="8189643" y="4322247"/>
                <a:ext cx="3647644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Σ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hazard fuel pixels         75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total pixels                   80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94% exposure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15EFD92-327B-4E8A-8244-4DF9E91F36E9}"/>
                  </a:ext>
                </a:extLst>
              </p:cNvPr>
              <p:cNvSpPr txBox="1"/>
              <p:nvPr/>
            </p:nvSpPr>
            <p:spPr>
              <a:xfrm>
                <a:off x="11104141" y="5282650"/>
                <a:ext cx="107637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0.94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17" name="Straight Connector 116"/>
            <p:cNvCxnSpPr>
              <a:endCxn id="118" idx="3"/>
            </p:cNvCxnSpPr>
            <p:nvPr/>
          </p:nvCxnSpPr>
          <p:spPr>
            <a:xfrm flipV="1">
              <a:off x="10924306" y="5468674"/>
              <a:ext cx="36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15EFD92-327B-4E8A-8244-4DF9E91F36E9}"/>
                </a:ext>
              </a:extLst>
            </p:cNvPr>
            <p:cNvSpPr txBox="1"/>
            <p:nvPr/>
          </p:nvSpPr>
          <p:spPr>
            <a:xfrm>
              <a:off x="10227557" y="5284008"/>
              <a:ext cx="1076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=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87">
            <a:extLst>
              <a:ext uri="{FF2B5EF4-FFF2-40B4-BE49-F238E27FC236}">
                <a16:creationId xmlns:a16="http://schemas.microsoft.com/office/drawing/2014/main" id="{C2059E01-2557-404B-AFB9-364B51CB5F4A}"/>
              </a:ext>
            </a:extLst>
          </p:cNvPr>
          <p:cNvSpPr/>
          <p:nvPr/>
        </p:nvSpPr>
        <p:spPr>
          <a:xfrm>
            <a:off x="3975652" y="0"/>
            <a:ext cx="8216348" cy="6887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206D78-B8B8-4CBB-9DAF-1956DF4D31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4" t="2427" r="31744" b="33269"/>
          <a:stretch/>
        </p:blipFill>
        <p:spPr>
          <a:xfrm>
            <a:off x="3388972" y="279513"/>
            <a:ext cx="5712230" cy="6298973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77CF5ED1-27F4-46FC-8899-5CAE1B2814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66998" r="43205" b="11555"/>
          <a:stretch/>
        </p:blipFill>
        <p:spPr>
          <a:xfrm>
            <a:off x="8514522" y="4668857"/>
            <a:ext cx="3677478" cy="2100907"/>
          </a:xfrm>
          <a:prstGeom prst="rect">
            <a:avLst/>
          </a:prstGeom>
        </p:spPr>
      </p:pic>
      <p:sp>
        <p:nvSpPr>
          <p:cNvPr id="190" name="Rectangle 189">
            <a:extLst>
              <a:ext uri="{FF2B5EF4-FFF2-40B4-BE49-F238E27FC236}">
                <a16:creationId xmlns:a16="http://schemas.microsoft.com/office/drawing/2014/main" id="{90F403B6-0786-436C-85A8-F5285F20F782}"/>
              </a:ext>
            </a:extLst>
          </p:cNvPr>
          <p:cNvSpPr/>
          <p:nvPr/>
        </p:nvSpPr>
        <p:spPr>
          <a:xfrm>
            <a:off x="102422" y="1629407"/>
            <a:ext cx="38166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Exposure based on 2007 fuel map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Overlaid fires in the years that followed (2007-2019)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2,331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fires, burned 2,606,387 ha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035434-CCFB-43F6-85A3-6C9B8EED3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399" y="696649"/>
            <a:ext cx="3240427" cy="2984988"/>
          </a:xfrm>
          <a:prstGeom prst="rect">
            <a:avLst/>
          </a:prstGeom>
        </p:spPr>
      </p:pic>
      <p:sp>
        <p:nvSpPr>
          <p:cNvPr id="191" name="Rectangle 190">
            <a:extLst>
              <a:ext uri="{FF2B5EF4-FFF2-40B4-BE49-F238E27FC236}">
                <a16:creationId xmlns:a16="http://schemas.microsoft.com/office/drawing/2014/main" id="{29190DDD-EC38-4D20-A2DD-2005E1F066CC}"/>
              </a:ext>
            </a:extLst>
          </p:cNvPr>
          <p:cNvSpPr/>
          <p:nvPr/>
        </p:nvSpPr>
        <p:spPr>
          <a:xfrm>
            <a:off x="9625192" y="293812"/>
            <a:ext cx="348615" cy="2749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55BC452-4453-495E-9EC6-7050BB418CDD}"/>
              </a:ext>
            </a:extLst>
          </p:cNvPr>
          <p:cNvSpPr/>
          <p:nvPr/>
        </p:nvSpPr>
        <p:spPr>
          <a:xfrm>
            <a:off x="9973807" y="240042"/>
            <a:ext cx="1203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burned area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D232BD70-0997-4F74-BD83-86C11DB50537}"/>
              </a:ext>
            </a:extLst>
          </p:cNvPr>
          <p:cNvSpPr/>
          <p:nvPr/>
        </p:nvSpPr>
        <p:spPr>
          <a:xfrm>
            <a:off x="9973807" y="622556"/>
            <a:ext cx="1471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protection area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CE780-B8EB-4183-8FE2-53CE46861DFC}"/>
              </a:ext>
            </a:extLst>
          </p:cNvPr>
          <p:cNvSpPr/>
          <p:nvPr/>
        </p:nvSpPr>
        <p:spPr>
          <a:xfrm>
            <a:off x="0" y="-11547"/>
            <a:ext cx="3975652" cy="1373621"/>
          </a:xfrm>
          <a:prstGeom prst="rect">
            <a:avLst/>
          </a:prstGeom>
          <a:solidFill>
            <a:srgbClr val="B1A9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6A0C01-E71E-4BE1-8CED-A549C46507E7}"/>
              </a:ext>
            </a:extLst>
          </p:cNvPr>
          <p:cNvSpPr txBox="1"/>
          <p:nvPr/>
        </p:nvSpPr>
        <p:spPr>
          <a:xfrm>
            <a:off x="213016" y="96649"/>
            <a:ext cx="3816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Same validation test as BP simulation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735641-E71C-43BD-A0A4-582AC1D71191}"/>
              </a:ext>
            </a:extLst>
          </p:cNvPr>
          <p:cNvSpPr/>
          <p:nvPr/>
        </p:nvSpPr>
        <p:spPr>
          <a:xfrm>
            <a:off x="9973807" y="622556"/>
            <a:ext cx="1471685" cy="373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area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90915A-A48B-8428-67B5-2D0F5180D40B}"/>
              </a:ext>
            </a:extLst>
          </p:cNvPr>
          <p:cNvSpPr/>
          <p:nvPr/>
        </p:nvSpPr>
        <p:spPr>
          <a:xfrm>
            <a:off x="9625192" y="632366"/>
            <a:ext cx="348615" cy="2749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BC5CD4D-C0E4-666A-D1F3-F7746F9B81EE}"/>
              </a:ext>
            </a:extLst>
          </p:cNvPr>
          <p:cNvSpPr/>
          <p:nvPr/>
        </p:nvSpPr>
        <p:spPr>
          <a:xfrm>
            <a:off x="213016" y="4269242"/>
            <a:ext cx="3595439" cy="2309244"/>
          </a:xfrm>
          <a:prstGeom prst="roundRect">
            <a:avLst>
              <a:gd name="adj" fmla="val 11611"/>
            </a:avLst>
          </a:prstGeom>
          <a:solidFill>
            <a:srgbClr val="FDD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30AA16-7BA7-BDF5-3607-179093093208}"/>
              </a:ext>
            </a:extLst>
          </p:cNvPr>
          <p:cNvSpPr/>
          <p:nvPr/>
        </p:nvSpPr>
        <p:spPr>
          <a:xfrm>
            <a:off x="390191" y="4349428"/>
            <a:ext cx="33929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Landscape fire exposure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 numeric rating of the potential for fire transmission to a location given surrounding fuel composition and configuration, irrespective of weather or other fire controls.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2D0BA0-C392-5F3A-9570-677974F822C7}"/>
              </a:ext>
            </a:extLst>
          </p:cNvPr>
          <p:cNvSpPr txBox="1"/>
          <p:nvPr/>
        </p:nvSpPr>
        <p:spPr>
          <a:xfrm>
            <a:off x="11590020" y="6353572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73662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BB8C38-F8A5-4C93-9770-C78C215825D7}"/>
              </a:ext>
            </a:extLst>
          </p:cNvPr>
          <p:cNvSpPr/>
          <p:nvPr/>
        </p:nvSpPr>
        <p:spPr>
          <a:xfrm>
            <a:off x="-8824" y="615974"/>
            <a:ext cx="3295478" cy="12371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C84D8E-77B5-458B-B654-58944507BDD6}"/>
              </a:ext>
            </a:extLst>
          </p:cNvPr>
          <p:cNvSpPr/>
          <p:nvPr/>
        </p:nvSpPr>
        <p:spPr>
          <a:xfrm>
            <a:off x="-6706" y="875897"/>
            <a:ext cx="3293359" cy="5995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0EEC3-0221-4C20-990E-C1F554BF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" y="1981423"/>
            <a:ext cx="2911003" cy="484191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1C02F6D4-487B-48FC-8371-208168B0FBC5}"/>
              </a:ext>
            </a:extLst>
          </p:cNvPr>
          <p:cNvSpPr/>
          <p:nvPr/>
        </p:nvSpPr>
        <p:spPr>
          <a:xfrm>
            <a:off x="2510609" y="1194157"/>
            <a:ext cx="457200" cy="457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96E0260-130B-46BB-86E5-826A429327F6}"/>
              </a:ext>
            </a:extLst>
          </p:cNvPr>
          <p:cNvSpPr txBox="1"/>
          <p:nvPr/>
        </p:nvSpPr>
        <p:spPr>
          <a:xfrm>
            <a:off x="-47431" y="965760"/>
            <a:ext cx="2025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 Protection Area land cover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5FE8733-95C4-419A-A94A-710D5CDCFF5B}"/>
              </a:ext>
            </a:extLst>
          </p:cNvPr>
          <p:cNvSpPr txBox="1"/>
          <p:nvPr/>
        </p:nvSpPr>
        <p:spPr>
          <a:xfrm>
            <a:off x="1630246" y="1630141"/>
            <a:ext cx="2191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B0352B6-6185-481D-A2C5-FD00038EA47C}"/>
              </a:ext>
            </a:extLst>
          </p:cNvPr>
          <p:cNvSpPr txBox="1"/>
          <p:nvPr/>
        </p:nvSpPr>
        <p:spPr>
          <a:xfrm rot="16200000">
            <a:off x="1441449" y="1031912"/>
            <a:ext cx="2191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A24DBB5-927B-4CD4-B65D-2D9FF45ABB5A}"/>
              </a:ext>
            </a:extLst>
          </p:cNvPr>
          <p:cNvSpPr/>
          <p:nvPr/>
        </p:nvSpPr>
        <p:spPr>
          <a:xfrm>
            <a:off x="6919809" y="3693650"/>
            <a:ext cx="51958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Tried weighting pixels by: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Nearness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Crown fuel load (CFL)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Head fire intensity (HFI)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Rate of spread (ROS)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Tried increasing window to 1000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CE47C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CE47C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Increased complexity did not improve correspondence with real fires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C6817E-E20E-47AF-99C1-60F89D702EAB}"/>
              </a:ext>
            </a:extLst>
          </p:cNvPr>
          <p:cNvGrpSpPr/>
          <p:nvPr/>
        </p:nvGrpSpPr>
        <p:grpSpPr>
          <a:xfrm>
            <a:off x="7005073" y="1111994"/>
            <a:ext cx="4848447" cy="2536015"/>
            <a:chOff x="7091916" y="4247557"/>
            <a:chExt cx="4848447" cy="2536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24077C-76CE-4A00-846C-E08C91B4DEEB}"/>
                </a:ext>
              </a:extLst>
            </p:cNvPr>
            <p:cNvSpPr/>
            <p:nvPr/>
          </p:nvSpPr>
          <p:spPr>
            <a:xfrm>
              <a:off x="7091916" y="4247557"/>
              <a:ext cx="4848447" cy="253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A0CFEB-35E8-44CD-AC53-FE307E75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1645" y="4350221"/>
              <a:ext cx="2203847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1AB572-33A9-4FB8-9B9B-BA811BCB7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3208" y="4347089"/>
              <a:ext cx="2246338" cy="2286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FD2555-71DD-490D-BA42-F45A5B3DF87E}"/>
                </a:ext>
              </a:extLst>
            </p:cNvPr>
            <p:cNvSpPr/>
            <p:nvPr/>
          </p:nvSpPr>
          <p:spPr>
            <a:xfrm>
              <a:off x="9533208" y="4347089"/>
              <a:ext cx="394766" cy="18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151BF0-0F3F-45C2-8700-C13A40A325B0}"/>
                </a:ext>
              </a:extLst>
            </p:cNvPr>
            <p:cNvSpPr/>
            <p:nvPr/>
          </p:nvSpPr>
          <p:spPr>
            <a:xfrm>
              <a:off x="7303908" y="4339994"/>
              <a:ext cx="394766" cy="189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8E76151-5A69-4A6A-A24B-07F584B4DECB}"/>
              </a:ext>
            </a:extLst>
          </p:cNvPr>
          <p:cNvSpPr txBox="1"/>
          <p:nvPr/>
        </p:nvSpPr>
        <p:spPr>
          <a:xfrm>
            <a:off x="11553243" y="6285328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26383" y="4115168"/>
            <a:ext cx="284400" cy="285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26383" y="4514054"/>
            <a:ext cx="284400" cy="285750"/>
          </a:xfrm>
          <a:prstGeom prst="rect">
            <a:avLst/>
          </a:prstGeom>
          <a:solidFill>
            <a:srgbClr val="6D6A7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6499" y="4084084"/>
            <a:ext cx="1596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Fuel (1)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96499" y="4456846"/>
            <a:ext cx="263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land cover types (0)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92" y="1088939"/>
            <a:ext cx="3295478" cy="28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AD5EADB-F755-4FB2-96FC-D8C5C9D5C291}"/>
              </a:ext>
            </a:extLst>
          </p:cNvPr>
          <p:cNvSpPr/>
          <p:nvPr/>
        </p:nvSpPr>
        <p:spPr>
          <a:xfrm>
            <a:off x="4694666" y="2135579"/>
            <a:ext cx="182880" cy="1828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5EB86E-19CA-4B2B-9D6D-D2F88AF74123}"/>
              </a:ext>
            </a:extLst>
          </p:cNvPr>
          <p:cNvSpPr/>
          <p:nvPr/>
        </p:nvSpPr>
        <p:spPr>
          <a:xfrm>
            <a:off x="3665257" y="1111994"/>
            <a:ext cx="2240280" cy="22382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BBC853-D424-4FDE-87F3-929C015286F2}"/>
              </a:ext>
            </a:extLst>
          </p:cNvPr>
          <p:cNvSpPr/>
          <p:nvPr/>
        </p:nvSpPr>
        <p:spPr>
          <a:xfrm>
            <a:off x="0" y="-11545"/>
            <a:ext cx="12192000" cy="750232"/>
          </a:xfrm>
          <a:prstGeom prst="rect">
            <a:avLst/>
          </a:prstGeom>
          <a:solidFill>
            <a:srgbClr val="B1A9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D754F3-FAB8-456E-88A9-A02FD3CE6C7E}"/>
              </a:ext>
            </a:extLst>
          </p:cNvPr>
          <p:cNvSpPr txBox="1"/>
          <p:nvPr/>
        </p:nvSpPr>
        <p:spPr>
          <a:xfrm>
            <a:off x="154002" y="31199"/>
            <a:ext cx="1196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about weighting for distance, CFL, HFI, ROS?</a:t>
            </a:r>
          </a:p>
        </p:txBody>
      </p:sp>
    </p:spTree>
    <p:extLst>
      <p:ext uri="{BB962C8B-B14F-4D97-AF65-F5344CB8AC3E}">
        <p14:creationId xmlns:p14="http://schemas.microsoft.com/office/powerpoint/2010/main" val="1787660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D8E119-1F45-47DC-96AC-2A898CBBE33C}"/>
              </a:ext>
            </a:extLst>
          </p:cNvPr>
          <p:cNvSpPr/>
          <p:nvPr/>
        </p:nvSpPr>
        <p:spPr>
          <a:xfrm>
            <a:off x="0" y="-11545"/>
            <a:ext cx="12192000" cy="750232"/>
          </a:xfrm>
          <a:prstGeom prst="rect">
            <a:avLst/>
          </a:prstGeom>
          <a:solidFill>
            <a:srgbClr val="B1A9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9BCD2-D593-49E5-BC1A-2825D64E04BC}"/>
              </a:ext>
            </a:extLst>
          </p:cNvPr>
          <p:cNvSpPr txBox="1"/>
          <p:nvPr/>
        </p:nvSpPr>
        <p:spPr>
          <a:xfrm>
            <a:off x="228600" y="76703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be combined with variable fire controls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D218B-8931-4BA8-A09E-F5566F884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467" y="937624"/>
            <a:ext cx="8843962" cy="56150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E3A1EE-9865-4E13-927D-13A247AE1472}"/>
              </a:ext>
            </a:extLst>
          </p:cNvPr>
          <p:cNvSpPr/>
          <p:nvPr/>
        </p:nvSpPr>
        <p:spPr>
          <a:xfrm>
            <a:off x="9068117" y="5295900"/>
            <a:ext cx="2276475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3BCBE5-6589-4E56-B2FB-F31471BF3814}"/>
              </a:ext>
            </a:extLst>
          </p:cNvPr>
          <p:cNvSpPr/>
          <p:nvPr/>
        </p:nvSpPr>
        <p:spPr>
          <a:xfrm>
            <a:off x="6389210" y="5267324"/>
            <a:ext cx="2276475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97879-BD84-499A-87FD-DDFC4FC1DC8C}"/>
              </a:ext>
            </a:extLst>
          </p:cNvPr>
          <p:cNvSpPr txBox="1"/>
          <p:nvPr/>
        </p:nvSpPr>
        <p:spPr>
          <a:xfrm>
            <a:off x="6313010" y="5193268"/>
            <a:ext cx="2074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Exposure (%)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94C969-E728-4889-93D5-5323BED7C122}"/>
              </a:ext>
            </a:extLst>
          </p:cNvPr>
          <p:cNvSpPr txBox="1"/>
          <p:nvPr/>
        </p:nvSpPr>
        <p:spPr>
          <a:xfrm>
            <a:off x="9068117" y="5231367"/>
            <a:ext cx="2074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Receptive and exposed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476989" y="6253083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26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69A8D5-7348-97AC-377C-97707A3D6DA3}"/>
              </a:ext>
            </a:extLst>
          </p:cNvPr>
          <p:cNvSpPr/>
          <p:nvPr/>
        </p:nvSpPr>
        <p:spPr>
          <a:xfrm>
            <a:off x="273478" y="949448"/>
            <a:ext cx="2384634" cy="3712199"/>
          </a:xfrm>
          <a:prstGeom prst="roundRect">
            <a:avLst>
              <a:gd name="adj" fmla="val 11611"/>
            </a:avLst>
          </a:prstGeom>
          <a:solidFill>
            <a:srgbClr val="FDD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0841DA-66B3-9EC4-8A4B-1BB8CFF0D7E8}"/>
              </a:ext>
            </a:extLst>
          </p:cNvPr>
          <p:cNvSpPr/>
          <p:nvPr/>
        </p:nvSpPr>
        <p:spPr>
          <a:xfrm>
            <a:off x="450653" y="1029635"/>
            <a:ext cx="2250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Landscape fire exposure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 numeric rating of the potential for fire transmission to a location given surrounding fuel composition and configuration, irrespective of weather or other fire controls.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354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7C2277-764B-4FE8-8343-A8523E8A345B}"/>
              </a:ext>
            </a:extLst>
          </p:cNvPr>
          <p:cNvSpPr/>
          <p:nvPr/>
        </p:nvSpPr>
        <p:spPr>
          <a:xfrm>
            <a:off x="1644770" y="2187798"/>
            <a:ext cx="5894717" cy="4517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E5ABC-11ED-6C58-022A-6C2A9673A44F}"/>
              </a:ext>
            </a:extLst>
          </p:cNvPr>
          <p:cNvSpPr/>
          <p:nvPr/>
        </p:nvSpPr>
        <p:spPr>
          <a:xfrm>
            <a:off x="0" y="-11658"/>
            <a:ext cx="12192000" cy="750232"/>
          </a:xfrm>
          <a:prstGeom prst="rect">
            <a:avLst/>
          </a:prstGeom>
          <a:solidFill>
            <a:srgbClr val="B1A99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476989" y="6253083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27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3EA9378-A8BE-4499-BA62-B84CB490A714}"/>
              </a:ext>
            </a:extLst>
          </p:cNvPr>
          <p:cNvSpPr>
            <a:spLocks noGrp="1"/>
          </p:cNvSpPr>
          <p:nvPr/>
        </p:nvSpPr>
        <p:spPr>
          <a:xfrm>
            <a:off x="404857" y="899276"/>
            <a:ext cx="7089639" cy="1048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kern="1200">
                <a:solidFill>
                  <a:srgbClr val="3B49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700" kern="1200">
                <a:solidFill>
                  <a:srgbClr val="3B49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15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3B49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711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3B49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CA" sz="2000" b="0" dirty="0">
                <a:solidFill>
                  <a:schemeClr val="bg1"/>
                </a:solidFill>
                <a:latin typeface="+mn-lt"/>
              </a:rPr>
              <a:t>PhD student Air Forbes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CA" sz="2000" b="0" dirty="0">
                <a:solidFill>
                  <a:schemeClr val="bg1"/>
                </a:solidFill>
                <a:latin typeface="+mn-lt"/>
              </a:rPr>
              <a:t>Metrics for characterizing wildfire exposure around communities 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CA" sz="2000" b="0" dirty="0">
                <a:solidFill>
                  <a:schemeClr val="bg1"/>
                </a:solidFill>
                <a:latin typeface="+mn-lt"/>
              </a:rPr>
              <a:t>Identify community exposure types/groups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113C1D-2C78-4835-9900-F1EFE4725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062" y="2187799"/>
            <a:ext cx="5540811" cy="3820807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1493CA6C-BBF6-4C77-89BA-06D11CD35A86}"/>
              </a:ext>
            </a:extLst>
          </p:cNvPr>
          <p:cNvSpPr txBox="1"/>
          <p:nvPr/>
        </p:nvSpPr>
        <p:spPr>
          <a:xfrm>
            <a:off x="2541501" y="5854717"/>
            <a:ext cx="535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PD – Number of Patches</a:t>
            </a:r>
          </a:p>
          <a:p>
            <a:r>
              <a:rPr lang="en-US" sz="1600" dirty="0"/>
              <a:t>CV – Patch Size Coefficient of Variation</a:t>
            </a:r>
          </a:p>
          <a:p>
            <a:r>
              <a:rPr lang="en-US" sz="1600" dirty="0"/>
              <a:t>CA – Class Area </a:t>
            </a:r>
          </a:p>
          <a:p>
            <a:endParaRPr lang="en-CA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1A6B0-ED89-443E-96E2-39D5C07C0761}"/>
              </a:ext>
            </a:extLst>
          </p:cNvPr>
          <p:cNvSpPr txBox="1"/>
          <p:nvPr/>
        </p:nvSpPr>
        <p:spPr>
          <a:xfrm>
            <a:off x="228600" y="76703"/>
            <a:ext cx="1143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steps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2DE8D8-70D4-FFA5-A30B-C14A5A4B5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353" y="143683"/>
            <a:ext cx="3240000" cy="3240000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D4121011-8D07-94B2-316E-836E1D16CF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47" y="3551692"/>
            <a:ext cx="3240000" cy="3240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D07415F-09A0-8113-27B7-3BFAE48139FF}"/>
              </a:ext>
            </a:extLst>
          </p:cNvPr>
          <p:cNvSpPr/>
          <p:nvPr/>
        </p:nvSpPr>
        <p:spPr>
          <a:xfrm>
            <a:off x="7934047" y="6411965"/>
            <a:ext cx="1930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Lake Louise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27851A-45FD-6F7E-9CFF-07F179379DE3}"/>
              </a:ext>
            </a:extLst>
          </p:cNvPr>
          <p:cNvSpPr/>
          <p:nvPr/>
        </p:nvSpPr>
        <p:spPr>
          <a:xfrm>
            <a:off x="7899353" y="3034490"/>
            <a:ext cx="1766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Whitecourt</a:t>
            </a:r>
          </a:p>
        </p:txBody>
      </p:sp>
    </p:spTree>
    <p:extLst>
      <p:ext uri="{BB962C8B-B14F-4D97-AF65-F5344CB8AC3E}">
        <p14:creationId xmlns:p14="http://schemas.microsoft.com/office/powerpoint/2010/main" val="2393584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0684547-B581-46AB-9C8B-5B9F94F7AF06}"/>
              </a:ext>
            </a:extLst>
          </p:cNvPr>
          <p:cNvSpPr/>
          <p:nvPr/>
        </p:nvSpPr>
        <p:spPr>
          <a:xfrm>
            <a:off x="0" y="353635"/>
            <a:ext cx="3452326" cy="4924042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DEC68DD-49AD-4797-BEDF-F9032197C6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23487" r="874" b="2658"/>
          <a:stretch/>
        </p:blipFill>
        <p:spPr>
          <a:xfrm>
            <a:off x="3452326" y="353635"/>
            <a:ext cx="8766219" cy="4924043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725F1B8-0DDD-47BD-9831-7EFD108FA2D3}"/>
              </a:ext>
            </a:extLst>
          </p:cNvPr>
          <p:cNvSpPr/>
          <p:nvPr/>
        </p:nvSpPr>
        <p:spPr>
          <a:xfrm>
            <a:off x="3452325" y="2815656"/>
            <a:ext cx="8006249" cy="1386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B9EC825-C3F6-4F72-B195-643673F865EC}"/>
              </a:ext>
            </a:extLst>
          </p:cNvPr>
          <p:cNvSpPr/>
          <p:nvPr/>
        </p:nvSpPr>
        <p:spPr>
          <a:xfrm>
            <a:off x="3866765" y="3045190"/>
            <a:ext cx="7177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Thank you, looking forward to questions and discussion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D97F"/>
              </a:solidFill>
              <a:effectLst/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7915AC0-4B7D-4C58-B8C4-13A0F64BC87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9" y="584146"/>
            <a:ext cx="2120900" cy="45593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526FA947-52D2-444F-9BCB-CE9E77D3C423}"/>
              </a:ext>
            </a:extLst>
          </p:cNvPr>
          <p:cNvSpPr/>
          <p:nvPr/>
        </p:nvSpPr>
        <p:spPr>
          <a:xfrm>
            <a:off x="917994" y="1460453"/>
            <a:ext cx="2077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rPr>
              <a:t>Jen Beverly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D379664-1A2C-4FFA-BA50-EA897DB9EF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5" y="1018316"/>
            <a:ext cx="2742291" cy="615392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4C8CB0D7-73E7-41E7-AFDC-0C0EB8C03D12}"/>
              </a:ext>
            </a:extLst>
          </p:cNvPr>
          <p:cNvGrpSpPr/>
          <p:nvPr/>
        </p:nvGrpSpPr>
        <p:grpSpPr>
          <a:xfrm>
            <a:off x="1605900" y="5289089"/>
            <a:ext cx="7632324" cy="1208691"/>
            <a:chOff x="1702446" y="5489657"/>
            <a:chExt cx="7632324" cy="120869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207B84A-17FB-4748-B6F8-9C5D46DC6ECC}"/>
                </a:ext>
              </a:extLst>
            </p:cNvPr>
            <p:cNvSpPr/>
            <p:nvPr/>
          </p:nvSpPr>
          <p:spPr>
            <a:xfrm>
              <a:off x="3452326" y="5591603"/>
              <a:ext cx="5882444" cy="1095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jen.beverly@ualberta.ca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wildfireanalytics.org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@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fireanalytics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5D60C93-AB17-47F6-A855-C683F5DC1A27}"/>
                </a:ext>
              </a:extLst>
            </p:cNvPr>
            <p:cNvSpPr/>
            <p:nvPr/>
          </p:nvSpPr>
          <p:spPr>
            <a:xfrm>
              <a:off x="1702446" y="5489657"/>
              <a:ext cx="18950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Connect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BE0E940-45D7-45A2-B950-207FA14BB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182" y="6424028"/>
              <a:ext cx="274320" cy="27432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C86D3CD-51C0-4C98-8846-9143F06E9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182" y="6108021"/>
              <a:ext cx="278390" cy="274320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268C21B-F6B9-4092-B6AB-0DE84819C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1801" y="5675266"/>
            <a:ext cx="281577" cy="182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C355B2-8A2C-4091-971D-1A950FD99628}"/>
              </a:ext>
            </a:extLst>
          </p:cNvPr>
          <p:cNvSpPr/>
          <p:nvPr/>
        </p:nvSpPr>
        <p:spPr>
          <a:xfrm>
            <a:off x="174691" y="1875402"/>
            <a:ext cx="31029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EE4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E4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Acknowledgements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Alberta Wildfire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McLoughlin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Liz Chapman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Laura Stewart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 Resource Improvement Association of Alberta (FRIAA)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Institute for Catastrophic Loss Reduction (ICLR)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E4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1C7716-A892-4AE8-8D02-3D9CC9F8C3D6}"/>
              </a:ext>
            </a:extLst>
          </p:cNvPr>
          <p:cNvSpPr txBox="1"/>
          <p:nvPr/>
        </p:nvSpPr>
        <p:spPr>
          <a:xfrm>
            <a:off x="11628096" y="630292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28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99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079D007-9ADA-98EF-14D8-82CEDCA72A9D}"/>
              </a:ext>
            </a:extLst>
          </p:cNvPr>
          <p:cNvSpPr/>
          <p:nvPr/>
        </p:nvSpPr>
        <p:spPr>
          <a:xfrm>
            <a:off x="430706" y="1234626"/>
            <a:ext cx="2710848" cy="46166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BA930F7-3DD5-3493-2228-EE4C851055DD}"/>
              </a:ext>
            </a:extLst>
          </p:cNvPr>
          <p:cNvSpPr/>
          <p:nvPr/>
        </p:nvSpPr>
        <p:spPr>
          <a:xfrm>
            <a:off x="3291680" y="1226084"/>
            <a:ext cx="2710848" cy="46166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3DAF94C-2E99-B8A7-2A5A-F029E3D9EA95}"/>
              </a:ext>
            </a:extLst>
          </p:cNvPr>
          <p:cNvSpPr/>
          <p:nvPr/>
        </p:nvSpPr>
        <p:spPr>
          <a:xfrm>
            <a:off x="6120507" y="1197889"/>
            <a:ext cx="3002315" cy="46166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56BA6A9-2894-86F1-4679-815C862E7060}"/>
              </a:ext>
            </a:extLst>
          </p:cNvPr>
          <p:cNvSpPr/>
          <p:nvPr/>
        </p:nvSpPr>
        <p:spPr>
          <a:xfrm>
            <a:off x="9230106" y="1195538"/>
            <a:ext cx="2692034" cy="46166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678197" y="630292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4ED1-DDE2-430F-B619-EE3CD0520E2A}"/>
              </a:ext>
            </a:extLst>
          </p:cNvPr>
          <p:cNvSpPr/>
          <p:nvPr/>
        </p:nvSpPr>
        <p:spPr>
          <a:xfrm>
            <a:off x="0" y="-36368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616B8F-9EF6-4533-B833-FA6DC78EEC0D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Trend or outliers?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F09921-2E71-4740-966B-50B662558420}"/>
              </a:ext>
            </a:extLst>
          </p:cNvPr>
          <p:cNvSpPr/>
          <p:nvPr/>
        </p:nvSpPr>
        <p:spPr>
          <a:xfrm>
            <a:off x="525117" y="1658069"/>
            <a:ext cx="59867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DD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EE6E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E6F80B-AB05-49F0-8541-062B21A273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4340" b="3768"/>
          <a:stretch/>
        </p:blipFill>
        <p:spPr>
          <a:xfrm>
            <a:off x="3314606" y="1844019"/>
            <a:ext cx="2672076" cy="21869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5EE6E74-7FCF-471C-B439-F001AC401C79}"/>
              </a:ext>
            </a:extLst>
          </p:cNvPr>
          <p:cNvSpPr/>
          <p:nvPr/>
        </p:nvSpPr>
        <p:spPr>
          <a:xfrm>
            <a:off x="2234754" y="1195538"/>
            <a:ext cx="4662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Slave Lake 2011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633F3A-357C-DCFE-AD76-03724B904F93}"/>
              </a:ext>
            </a:extLst>
          </p:cNvPr>
          <p:cNvSpPr/>
          <p:nvPr/>
        </p:nvSpPr>
        <p:spPr>
          <a:xfrm>
            <a:off x="2273717" y="4075829"/>
            <a:ext cx="4662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2011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A66386-8310-C1C4-5C8F-C089CBB451D1}"/>
              </a:ext>
            </a:extLst>
          </p:cNvPr>
          <p:cNvSpPr/>
          <p:nvPr/>
        </p:nvSpPr>
        <p:spPr>
          <a:xfrm>
            <a:off x="5250248" y="1195538"/>
            <a:ext cx="4662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 McMurray 2016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201F6C-A0E5-235D-80A4-CC141D2CAC50}"/>
              </a:ext>
            </a:extLst>
          </p:cNvPr>
          <p:cNvSpPr/>
          <p:nvPr/>
        </p:nvSpPr>
        <p:spPr>
          <a:xfrm>
            <a:off x="5268565" y="4075829"/>
            <a:ext cx="4662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2016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E4B579-001D-1945-378E-3A633DB17B82}"/>
              </a:ext>
            </a:extLst>
          </p:cNvPr>
          <p:cNvSpPr/>
          <p:nvPr/>
        </p:nvSpPr>
        <p:spPr>
          <a:xfrm>
            <a:off x="8872130" y="1195538"/>
            <a:ext cx="3400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Lytton 2021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279F03-B967-B69A-537E-31D126569DDD}"/>
              </a:ext>
            </a:extLst>
          </p:cNvPr>
          <p:cNvSpPr/>
          <p:nvPr/>
        </p:nvSpPr>
        <p:spPr>
          <a:xfrm>
            <a:off x="8247879" y="4075829"/>
            <a:ext cx="4662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2021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090B5E-F63F-4C16-23ED-541F3E81D886}"/>
              </a:ext>
            </a:extLst>
          </p:cNvPr>
          <p:cNvSpPr/>
          <p:nvPr/>
        </p:nvSpPr>
        <p:spPr>
          <a:xfrm>
            <a:off x="41363" y="6533756"/>
            <a:ext cx="10081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dirty="0">
                <a:solidFill>
                  <a:srgbClr val="ABABAB"/>
                </a:solidFill>
                <a:effectLst/>
                <a:latin typeface="Open Sans" panose="020B0604020202020204" pitchFamily="34" charset="0"/>
              </a:rPr>
              <a:t>(Photo sources: Andy Clark/Reuters; Town of Slave Lake; Twitter.com/Jerome </a:t>
            </a:r>
            <a:r>
              <a:rPr lang="en-CA" sz="1200" b="0" i="0" dirty="0" err="1">
                <a:solidFill>
                  <a:srgbClr val="ABABAB"/>
                </a:solidFill>
                <a:effectLst/>
                <a:latin typeface="Open Sans" panose="020B0604020202020204" pitchFamily="34" charset="0"/>
              </a:rPr>
              <a:t>Garot</a:t>
            </a:r>
            <a:r>
              <a:rPr lang="en-CA" sz="1200" b="0" i="0" dirty="0">
                <a:solidFill>
                  <a:srgbClr val="ABABAB"/>
                </a:solidFill>
                <a:effectLst/>
                <a:latin typeface="Open Sans" panose="020B0604020202020204" pitchFamily="34" charset="0"/>
              </a:rPr>
              <a:t>/EPA; Edith Loring-</a:t>
            </a:r>
            <a:r>
              <a:rPr lang="en-CA" sz="1200" b="0" i="0" dirty="0" err="1">
                <a:solidFill>
                  <a:srgbClr val="ABABAB"/>
                </a:solidFill>
                <a:effectLst/>
                <a:latin typeface="Open Sans" panose="020B0604020202020204" pitchFamily="34" charset="0"/>
              </a:rPr>
              <a:t>Kuhanga</a:t>
            </a:r>
            <a:r>
              <a:rPr lang="en-CA" sz="1200" b="0" i="0" dirty="0">
                <a:solidFill>
                  <a:srgbClr val="ABABAB"/>
                </a:solidFill>
                <a:effectLst/>
                <a:latin typeface="Open Sans" panose="020B0604020202020204" pitchFamily="34" charset="0"/>
              </a:rPr>
              <a:t>/Facebook)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BABA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BE2017-63A0-A111-5FD1-9A8015B5DF4C}"/>
              </a:ext>
            </a:extLst>
          </p:cNvPr>
          <p:cNvSpPr/>
          <p:nvPr/>
        </p:nvSpPr>
        <p:spPr>
          <a:xfrm>
            <a:off x="-625362" y="4075829"/>
            <a:ext cx="4662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2003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214DD-3388-F8CC-74F6-2785E6CD2B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65" t="-823" r="5751" b="823"/>
          <a:stretch/>
        </p:blipFill>
        <p:spPr>
          <a:xfrm>
            <a:off x="429157" y="1841197"/>
            <a:ext cx="2672077" cy="2224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2D01EC-B847-4C25-6C7C-327714559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054" y="1850220"/>
            <a:ext cx="2672076" cy="220605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360D6DB-5075-3ED1-A1BE-138C846C030C}"/>
              </a:ext>
            </a:extLst>
          </p:cNvPr>
          <p:cNvSpPr/>
          <p:nvPr/>
        </p:nvSpPr>
        <p:spPr>
          <a:xfrm>
            <a:off x="234452" y="1195538"/>
            <a:ext cx="3103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Kelowna 2003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046C28F-26FB-B09C-D416-FED19B1C03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414"/>
          <a:stretch/>
        </p:blipFill>
        <p:spPr>
          <a:xfrm>
            <a:off x="9183799" y="1876038"/>
            <a:ext cx="2616108" cy="220578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EF80FF6-1FEF-15C5-929D-C2357678584A}"/>
              </a:ext>
            </a:extLst>
          </p:cNvPr>
          <p:cNvSpPr/>
          <p:nvPr/>
        </p:nvSpPr>
        <p:spPr>
          <a:xfrm>
            <a:off x="9183799" y="4712856"/>
            <a:ext cx="2723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 km/h winds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1,000 evacuated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Village 90% destroyed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$78M insured damages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B35405-3B7E-2F4D-C9E1-5FBC4FEEF71D}"/>
              </a:ext>
            </a:extLst>
          </p:cNvPr>
          <p:cNvSpPr/>
          <p:nvPr/>
        </p:nvSpPr>
        <p:spPr>
          <a:xfrm>
            <a:off x="3262619" y="4707235"/>
            <a:ext cx="2723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km/h winds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7,000 evacuated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433 homes destroyed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$700M insured damages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4DE27D-9C8B-0030-09E7-3A5B7D24A782}"/>
              </a:ext>
            </a:extLst>
          </p:cNvPr>
          <p:cNvSpPr/>
          <p:nvPr/>
        </p:nvSpPr>
        <p:spPr>
          <a:xfrm>
            <a:off x="6237794" y="4707236"/>
            <a:ext cx="2723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 km/h winds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90,000 evacuated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2,400 homes destroyed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$3.6B insured damages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2618AD-CD44-73AA-2090-917E2E93074B}"/>
              </a:ext>
            </a:extLst>
          </p:cNvPr>
          <p:cNvSpPr/>
          <p:nvPr/>
        </p:nvSpPr>
        <p:spPr>
          <a:xfrm>
            <a:off x="413191" y="4707234"/>
            <a:ext cx="2723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km/h winds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27,000 evacuated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239 homes destroyed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$200M in damages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7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7F3F54-3054-411C-9DBE-4C1BD554BC52}"/>
              </a:ext>
            </a:extLst>
          </p:cNvPr>
          <p:cNvSpPr/>
          <p:nvPr/>
        </p:nvSpPr>
        <p:spPr>
          <a:xfrm>
            <a:off x="0" y="5003321"/>
            <a:ext cx="12192000" cy="1854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553986" y="6302924"/>
            <a:ext cx="596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F09921-2E71-4740-966B-50B662558420}"/>
              </a:ext>
            </a:extLst>
          </p:cNvPr>
          <p:cNvSpPr/>
          <p:nvPr/>
        </p:nvSpPr>
        <p:spPr>
          <a:xfrm>
            <a:off x="6132486" y="2084836"/>
            <a:ext cx="59867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DD9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EE6E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8A20EF-A065-4090-8347-0E09A2B97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46" r="62720" b="16088"/>
          <a:stretch/>
        </p:blipFill>
        <p:spPr>
          <a:xfrm>
            <a:off x="3136880" y="931715"/>
            <a:ext cx="2818110" cy="32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CE1F7B-77C3-4C58-8AE1-D48DD733A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637" r="61612" b="16380"/>
          <a:stretch/>
        </p:blipFill>
        <p:spPr>
          <a:xfrm>
            <a:off x="6161341" y="931715"/>
            <a:ext cx="2881541" cy="32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F831E4-5357-4B58-9C47-60F46C838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110" r="62460" b="15646"/>
          <a:stretch/>
        </p:blipFill>
        <p:spPr>
          <a:xfrm>
            <a:off x="9159766" y="931715"/>
            <a:ext cx="2818109" cy="32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6A83C0-6B58-4DD3-A0BC-91C95F9C7A3F}"/>
              </a:ext>
            </a:extLst>
          </p:cNvPr>
          <p:cNvSpPr/>
          <p:nvPr/>
        </p:nvSpPr>
        <p:spPr>
          <a:xfrm>
            <a:off x="9554547" y="4183290"/>
            <a:ext cx="2336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30, 2021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943BAA-5589-457B-9791-20ACE6E227F9}"/>
              </a:ext>
            </a:extLst>
          </p:cNvPr>
          <p:cNvSpPr/>
          <p:nvPr/>
        </p:nvSpPr>
        <p:spPr>
          <a:xfrm>
            <a:off x="6531477" y="4208744"/>
            <a:ext cx="2494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3, 2016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FA8A0C-5C76-4712-A5F9-DE6AE1AF7E38}"/>
              </a:ext>
            </a:extLst>
          </p:cNvPr>
          <p:cNvSpPr/>
          <p:nvPr/>
        </p:nvSpPr>
        <p:spPr>
          <a:xfrm>
            <a:off x="3109420" y="4231285"/>
            <a:ext cx="2893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15, 2011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B23A8A-60FB-43DD-999C-9A50ED1BC53C}"/>
              </a:ext>
            </a:extLst>
          </p:cNvPr>
          <p:cNvSpPr/>
          <p:nvPr/>
        </p:nvSpPr>
        <p:spPr>
          <a:xfrm>
            <a:off x="796761" y="5149755"/>
            <a:ext cx="339047" cy="203081"/>
          </a:xfrm>
          <a:prstGeom prst="rect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19B2C0-E4BD-42C0-8B81-3707EE3379C1}"/>
              </a:ext>
            </a:extLst>
          </p:cNvPr>
          <p:cNvSpPr/>
          <p:nvPr/>
        </p:nvSpPr>
        <p:spPr>
          <a:xfrm>
            <a:off x="796761" y="5425289"/>
            <a:ext cx="339047" cy="203081"/>
          </a:xfrm>
          <a:prstGeom prst="rect">
            <a:avLst/>
          </a:prstGeom>
          <a:solidFill>
            <a:srgbClr val="DAB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260CB4-E1BE-44F4-BF0F-C6385058BBF3}"/>
              </a:ext>
            </a:extLst>
          </p:cNvPr>
          <p:cNvSpPr/>
          <p:nvPr/>
        </p:nvSpPr>
        <p:spPr>
          <a:xfrm>
            <a:off x="796761" y="5700823"/>
            <a:ext cx="339047" cy="2030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2D7907-3925-4695-9B4D-DC2D9D144E47}"/>
              </a:ext>
            </a:extLst>
          </p:cNvPr>
          <p:cNvSpPr/>
          <p:nvPr/>
        </p:nvSpPr>
        <p:spPr>
          <a:xfrm>
            <a:off x="796761" y="5976357"/>
            <a:ext cx="339047" cy="203081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ABDCCA-A7A0-4351-A0A6-AC37B9CE1809}"/>
              </a:ext>
            </a:extLst>
          </p:cNvPr>
          <p:cNvSpPr/>
          <p:nvPr/>
        </p:nvSpPr>
        <p:spPr>
          <a:xfrm>
            <a:off x="796761" y="6251891"/>
            <a:ext cx="339047" cy="203081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34FE8B-E0F0-44E4-A3B1-18476D8358CF}"/>
              </a:ext>
            </a:extLst>
          </p:cNvPr>
          <p:cNvSpPr/>
          <p:nvPr/>
        </p:nvSpPr>
        <p:spPr>
          <a:xfrm>
            <a:off x="796761" y="6527425"/>
            <a:ext cx="339047" cy="20308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962A71-5546-476F-AFA9-B6B953785F83}"/>
              </a:ext>
            </a:extLst>
          </p:cNvPr>
          <p:cNvSpPr/>
          <p:nvPr/>
        </p:nvSpPr>
        <p:spPr>
          <a:xfrm>
            <a:off x="1135808" y="5083129"/>
            <a:ext cx="852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&gt;30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9433F2-3D06-442E-AAC9-F75A86EF35D6}"/>
              </a:ext>
            </a:extLst>
          </p:cNvPr>
          <p:cNvSpPr/>
          <p:nvPr/>
        </p:nvSpPr>
        <p:spPr>
          <a:xfrm>
            <a:off x="1135807" y="5359733"/>
            <a:ext cx="852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20-30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DFF16B8-BF96-4BFA-9240-3A28704A07CA}"/>
              </a:ext>
            </a:extLst>
          </p:cNvPr>
          <p:cNvSpPr/>
          <p:nvPr/>
        </p:nvSpPr>
        <p:spPr>
          <a:xfrm>
            <a:off x="1135807" y="5648474"/>
            <a:ext cx="852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10-20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559A6D-41FE-4279-88EA-324E06EFD115}"/>
              </a:ext>
            </a:extLst>
          </p:cNvPr>
          <p:cNvSpPr/>
          <p:nvPr/>
        </p:nvSpPr>
        <p:spPr>
          <a:xfrm>
            <a:off x="1135807" y="5924008"/>
            <a:ext cx="852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895EB4-4D42-40EE-9AF8-C4BAF32F2905}"/>
              </a:ext>
            </a:extLst>
          </p:cNvPr>
          <p:cNvSpPr/>
          <p:nvPr/>
        </p:nvSpPr>
        <p:spPr>
          <a:xfrm>
            <a:off x="1135807" y="6199542"/>
            <a:ext cx="852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996B66-B75F-44F2-B3AE-C0A8C46EB6C0}"/>
              </a:ext>
            </a:extLst>
          </p:cNvPr>
          <p:cNvSpPr/>
          <p:nvPr/>
        </p:nvSpPr>
        <p:spPr>
          <a:xfrm>
            <a:off x="1135807" y="6465233"/>
            <a:ext cx="852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658851-2DA0-407D-9F41-770BC2544712}"/>
              </a:ext>
            </a:extLst>
          </p:cNvPr>
          <p:cNvSpPr/>
          <p:nvPr/>
        </p:nvSpPr>
        <p:spPr>
          <a:xfrm>
            <a:off x="2046832" y="5093272"/>
            <a:ext cx="355458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 Weather Index (FWI)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 numeric rating of fire intensity.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Used as general index of fire danger throughout the forested areas of Canada.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CD11FE3-F099-487D-ADCC-25D3E4829F1B}"/>
              </a:ext>
            </a:extLst>
          </p:cNvPr>
          <p:cNvSpPr/>
          <p:nvPr/>
        </p:nvSpPr>
        <p:spPr>
          <a:xfrm>
            <a:off x="10336504" y="4724493"/>
            <a:ext cx="1959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Map source: CWFIS,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NRCan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B4E75-2100-545B-977B-1C0C57E3D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96" y="931715"/>
            <a:ext cx="2763211" cy="3240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8DCBFDF-03EE-9420-2FBB-970FFA434766}"/>
              </a:ext>
            </a:extLst>
          </p:cNvPr>
          <p:cNvSpPr/>
          <p:nvPr/>
        </p:nvSpPr>
        <p:spPr>
          <a:xfrm>
            <a:off x="154042" y="4257526"/>
            <a:ext cx="2893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22, 2003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60ABA23-DD3B-14C4-B04E-FE07BFC722E9}"/>
              </a:ext>
            </a:extLst>
          </p:cNvPr>
          <p:cNvSpPr/>
          <p:nvPr/>
        </p:nvSpPr>
        <p:spPr>
          <a:xfrm>
            <a:off x="277477" y="333332"/>
            <a:ext cx="2710848" cy="46166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1A5E8AF-4978-D729-EA3B-29F66E9988BE}"/>
              </a:ext>
            </a:extLst>
          </p:cNvPr>
          <p:cNvSpPr/>
          <p:nvPr/>
        </p:nvSpPr>
        <p:spPr>
          <a:xfrm>
            <a:off x="3138451" y="324790"/>
            <a:ext cx="2710848" cy="46166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33506AC-E661-3A4A-0BED-1A2077DB9E7A}"/>
              </a:ext>
            </a:extLst>
          </p:cNvPr>
          <p:cNvSpPr/>
          <p:nvPr/>
        </p:nvSpPr>
        <p:spPr>
          <a:xfrm>
            <a:off x="6023508" y="333332"/>
            <a:ext cx="3002315" cy="46166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3B05789-F241-65B9-6D5C-C7F00E724D0F}"/>
              </a:ext>
            </a:extLst>
          </p:cNvPr>
          <p:cNvSpPr/>
          <p:nvPr/>
        </p:nvSpPr>
        <p:spPr>
          <a:xfrm>
            <a:off x="9076877" y="294244"/>
            <a:ext cx="2692034" cy="46166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B703BE-50F8-029A-0DFA-C3A37B12EB00}"/>
              </a:ext>
            </a:extLst>
          </p:cNvPr>
          <p:cNvSpPr/>
          <p:nvPr/>
        </p:nvSpPr>
        <p:spPr>
          <a:xfrm>
            <a:off x="2272805" y="294243"/>
            <a:ext cx="4662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Slave Lake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B628AD-DC83-A21F-419B-E53F8B1172F2}"/>
              </a:ext>
            </a:extLst>
          </p:cNvPr>
          <p:cNvSpPr/>
          <p:nvPr/>
        </p:nvSpPr>
        <p:spPr>
          <a:xfrm>
            <a:off x="5097019" y="294244"/>
            <a:ext cx="4662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 McMurray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EDA7A64-A6B8-59C7-393E-B428A3DE9ADB}"/>
              </a:ext>
            </a:extLst>
          </p:cNvPr>
          <p:cNvSpPr/>
          <p:nvPr/>
        </p:nvSpPr>
        <p:spPr>
          <a:xfrm>
            <a:off x="8718901" y="294244"/>
            <a:ext cx="3400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Lytton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D5940B6-5632-1617-1E44-FE32402EFD9D}"/>
              </a:ext>
            </a:extLst>
          </p:cNvPr>
          <p:cNvSpPr/>
          <p:nvPr/>
        </p:nvSpPr>
        <p:spPr>
          <a:xfrm>
            <a:off x="81223" y="294244"/>
            <a:ext cx="3103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Kelowna</a:t>
            </a:r>
          </a:p>
        </p:txBody>
      </p:sp>
    </p:spTree>
    <p:extLst>
      <p:ext uri="{BB962C8B-B14F-4D97-AF65-F5344CB8AC3E}">
        <p14:creationId xmlns:p14="http://schemas.microsoft.com/office/powerpoint/2010/main" val="155139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EE49B762-8CE6-4089-87C6-C436D4BB543A}"/>
              </a:ext>
            </a:extLst>
          </p:cNvPr>
          <p:cNvGrpSpPr/>
          <p:nvPr/>
        </p:nvGrpSpPr>
        <p:grpSpPr>
          <a:xfrm>
            <a:off x="1939549" y="1721851"/>
            <a:ext cx="1792435" cy="2156794"/>
            <a:chOff x="4624213" y="1224119"/>
            <a:chExt cx="1792435" cy="2156794"/>
          </a:xfrm>
        </p:grpSpPr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2EDF65C9-0135-46DF-A475-895E89A64346}"/>
                </a:ext>
              </a:extLst>
            </p:cNvPr>
            <p:cNvSpPr/>
            <p:nvPr/>
          </p:nvSpPr>
          <p:spPr>
            <a:xfrm rot="807333">
              <a:off x="5742646" y="2246529"/>
              <a:ext cx="674002" cy="85334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F6F031A-8143-4CF3-92F9-704A96C00564}"/>
                </a:ext>
              </a:extLst>
            </p:cNvPr>
            <p:cNvSpPr/>
            <p:nvPr/>
          </p:nvSpPr>
          <p:spPr>
            <a:xfrm rot="807333">
              <a:off x="4624213" y="2164695"/>
              <a:ext cx="1472839" cy="1216218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293CAE5-2B0A-4D2D-BE4A-B56462B3EAE5}"/>
                </a:ext>
              </a:extLst>
            </p:cNvPr>
            <p:cNvSpPr/>
            <p:nvPr/>
          </p:nvSpPr>
          <p:spPr>
            <a:xfrm rot="807333">
              <a:off x="4976645" y="1224119"/>
              <a:ext cx="1326753" cy="1634504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8B2FD09B-C7C4-4A5D-B694-706AE0F703AD}"/>
                </a:ext>
              </a:extLst>
            </p:cNvPr>
            <p:cNvSpPr/>
            <p:nvPr/>
          </p:nvSpPr>
          <p:spPr>
            <a:xfrm rot="807333">
              <a:off x="4978976" y="2117894"/>
              <a:ext cx="1046844" cy="888550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6F26BA8-51B1-419A-80F8-6A210259B4B1}"/>
              </a:ext>
            </a:extLst>
          </p:cNvPr>
          <p:cNvGrpSpPr/>
          <p:nvPr/>
        </p:nvGrpSpPr>
        <p:grpSpPr>
          <a:xfrm>
            <a:off x="249121" y="3266095"/>
            <a:ext cx="3256602" cy="1700017"/>
            <a:chOff x="5172597" y="1241274"/>
            <a:chExt cx="3256602" cy="1700017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213D26E-3F80-4F23-B6E9-5ECC622AB786}"/>
                </a:ext>
              </a:extLst>
            </p:cNvPr>
            <p:cNvSpPr/>
            <p:nvPr/>
          </p:nvSpPr>
          <p:spPr>
            <a:xfrm>
              <a:off x="8028452" y="1241274"/>
              <a:ext cx="400747" cy="244878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9FE312-429D-48C9-A8A9-6B19741A0173}"/>
                </a:ext>
              </a:extLst>
            </p:cNvPr>
            <p:cNvGrpSpPr/>
            <p:nvPr/>
          </p:nvGrpSpPr>
          <p:grpSpPr>
            <a:xfrm>
              <a:off x="5172597" y="1871315"/>
              <a:ext cx="3217762" cy="1069976"/>
              <a:chOff x="6434449" y="3820085"/>
              <a:chExt cx="3217762" cy="678891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FCD2131F-9378-4732-97B4-8D10AF7A2ED8}"/>
                  </a:ext>
                </a:extLst>
              </p:cNvPr>
              <p:cNvSpPr/>
              <p:nvPr/>
            </p:nvSpPr>
            <p:spPr>
              <a:xfrm>
                <a:off x="7928451" y="3887417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8E2E295F-AF0D-4FE8-91E1-B4A2E3453C10}"/>
                  </a:ext>
                </a:extLst>
              </p:cNvPr>
              <p:cNvSpPr/>
              <p:nvPr/>
            </p:nvSpPr>
            <p:spPr>
              <a:xfrm rot="21055321">
                <a:off x="8064362" y="3820085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7">
                <a:extLst>
                  <a:ext uri="{FF2B5EF4-FFF2-40B4-BE49-F238E27FC236}">
                    <a16:creationId xmlns:a16="http://schemas.microsoft.com/office/drawing/2014/main" id="{3A481B9C-A21F-4ECB-B6DD-B9AC8FF5E220}"/>
                  </a:ext>
                </a:extLst>
              </p:cNvPr>
              <p:cNvSpPr/>
              <p:nvPr/>
            </p:nvSpPr>
            <p:spPr>
              <a:xfrm>
                <a:off x="8706731" y="3874216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1B66AAD-506E-4709-BEFF-103FCD01EF11}"/>
                  </a:ext>
                </a:extLst>
              </p:cNvPr>
              <p:cNvSpPr/>
              <p:nvPr/>
            </p:nvSpPr>
            <p:spPr>
              <a:xfrm>
                <a:off x="6434449" y="4132689"/>
                <a:ext cx="3045126" cy="366287"/>
              </a:xfrm>
              <a:custGeom>
                <a:avLst/>
                <a:gdLst>
                  <a:gd name="connsiteX0" fmla="*/ 444 w 3294274"/>
                  <a:gd name="connsiteY0" fmla="*/ 232830 h 284844"/>
                  <a:gd name="connsiteX1" fmla="*/ 87071 w 3294274"/>
                  <a:gd name="connsiteY1" fmla="*/ 203954 h 284844"/>
                  <a:gd name="connsiteX2" fmla="*/ 164073 w 3294274"/>
                  <a:gd name="connsiteY2" fmla="*/ 175078 h 284844"/>
                  <a:gd name="connsiteX3" fmla="*/ 260326 w 3294274"/>
                  <a:gd name="connsiteY3" fmla="*/ 155828 h 284844"/>
                  <a:gd name="connsiteX4" fmla="*/ 308452 w 3294274"/>
                  <a:gd name="connsiteY4" fmla="*/ 146203 h 284844"/>
                  <a:gd name="connsiteX5" fmla="*/ 346953 w 3294274"/>
                  <a:gd name="connsiteY5" fmla="*/ 136577 h 284844"/>
                  <a:gd name="connsiteX6" fmla="*/ 423955 w 3294274"/>
                  <a:gd name="connsiteY6" fmla="*/ 126952 h 284844"/>
                  <a:gd name="connsiteX7" fmla="*/ 510583 w 3294274"/>
                  <a:gd name="connsiteY7" fmla="*/ 136577 h 284844"/>
                  <a:gd name="connsiteX8" fmla="*/ 606835 w 3294274"/>
                  <a:gd name="connsiteY8" fmla="*/ 194329 h 284844"/>
                  <a:gd name="connsiteX9" fmla="*/ 635711 w 3294274"/>
                  <a:gd name="connsiteY9" fmla="*/ 203954 h 284844"/>
                  <a:gd name="connsiteX10" fmla="*/ 1049597 w 3294274"/>
                  <a:gd name="connsiteY10" fmla="*/ 184704 h 284844"/>
                  <a:gd name="connsiteX11" fmla="*/ 1088099 w 3294274"/>
                  <a:gd name="connsiteY11" fmla="*/ 175078 h 284844"/>
                  <a:gd name="connsiteX12" fmla="*/ 1232477 w 3294274"/>
                  <a:gd name="connsiteY12" fmla="*/ 165453 h 284844"/>
                  <a:gd name="connsiteX13" fmla="*/ 1347981 w 3294274"/>
                  <a:gd name="connsiteY13" fmla="*/ 136577 h 284844"/>
                  <a:gd name="connsiteX14" fmla="*/ 1405732 w 3294274"/>
                  <a:gd name="connsiteY14" fmla="*/ 98076 h 284844"/>
                  <a:gd name="connsiteX15" fmla="*/ 1415357 w 3294274"/>
                  <a:gd name="connsiteY15" fmla="*/ 126952 h 284844"/>
                  <a:gd name="connsiteX16" fmla="*/ 1405732 w 3294274"/>
                  <a:gd name="connsiteY16" fmla="*/ 165453 h 284844"/>
                  <a:gd name="connsiteX17" fmla="*/ 1473109 w 3294274"/>
                  <a:gd name="connsiteY17" fmla="*/ 155828 h 284844"/>
                  <a:gd name="connsiteX18" fmla="*/ 1646364 w 3294274"/>
                  <a:gd name="connsiteY18" fmla="*/ 136577 h 284844"/>
                  <a:gd name="connsiteX19" fmla="*/ 1732991 w 3294274"/>
                  <a:gd name="connsiteY19" fmla="*/ 98076 h 284844"/>
                  <a:gd name="connsiteX20" fmla="*/ 1800368 w 3294274"/>
                  <a:gd name="connsiteY20" fmla="*/ 59575 h 284844"/>
                  <a:gd name="connsiteX21" fmla="*/ 1858120 w 3294274"/>
                  <a:gd name="connsiteY21" fmla="*/ 40325 h 284844"/>
                  <a:gd name="connsiteX22" fmla="*/ 1896621 w 3294274"/>
                  <a:gd name="connsiteY22" fmla="*/ 11449 h 284844"/>
                  <a:gd name="connsiteX23" fmla="*/ 1925496 w 3294274"/>
                  <a:gd name="connsiteY23" fmla="*/ 1824 h 284844"/>
                  <a:gd name="connsiteX24" fmla="*/ 1935122 w 3294274"/>
                  <a:gd name="connsiteY24" fmla="*/ 40325 h 284844"/>
                  <a:gd name="connsiteX25" fmla="*/ 1944747 w 3294274"/>
                  <a:gd name="connsiteY25" fmla="*/ 69200 h 284844"/>
                  <a:gd name="connsiteX26" fmla="*/ 2041000 w 3294274"/>
                  <a:gd name="connsiteY26" fmla="*/ 49950 h 284844"/>
                  <a:gd name="connsiteX27" fmla="*/ 2233505 w 3294274"/>
                  <a:gd name="connsiteY27" fmla="*/ 69200 h 284844"/>
                  <a:gd name="connsiteX28" fmla="*/ 2368259 w 3294274"/>
                  <a:gd name="connsiteY28" fmla="*/ 88451 h 284844"/>
                  <a:gd name="connsiteX29" fmla="*/ 2406760 w 3294274"/>
                  <a:gd name="connsiteY29" fmla="*/ 98076 h 284844"/>
                  <a:gd name="connsiteX30" fmla="*/ 2531888 w 3294274"/>
                  <a:gd name="connsiteY30" fmla="*/ 117327 h 284844"/>
                  <a:gd name="connsiteX31" fmla="*/ 2570389 w 3294274"/>
                  <a:gd name="connsiteY31" fmla="*/ 126952 h 284844"/>
                  <a:gd name="connsiteX32" fmla="*/ 2657016 w 3294274"/>
                  <a:gd name="connsiteY32" fmla="*/ 136577 h 284844"/>
                  <a:gd name="connsiteX33" fmla="*/ 2791770 w 3294274"/>
                  <a:gd name="connsiteY33" fmla="*/ 175078 h 284844"/>
                  <a:gd name="connsiteX34" fmla="*/ 2849522 w 3294274"/>
                  <a:gd name="connsiteY34" fmla="*/ 213579 h 284844"/>
                  <a:gd name="connsiteX35" fmla="*/ 2907273 w 3294274"/>
                  <a:gd name="connsiteY35" fmla="*/ 242455 h 284844"/>
                  <a:gd name="connsiteX36" fmla="*/ 2965025 w 3294274"/>
                  <a:gd name="connsiteY36" fmla="*/ 232830 h 284844"/>
                  <a:gd name="connsiteX37" fmla="*/ 2993901 w 3294274"/>
                  <a:gd name="connsiteY37" fmla="*/ 223205 h 284844"/>
                  <a:gd name="connsiteX38" fmla="*/ 3032402 w 3294274"/>
                  <a:gd name="connsiteY38" fmla="*/ 213579 h 284844"/>
                  <a:gd name="connsiteX39" fmla="*/ 3061277 w 3294274"/>
                  <a:gd name="connsiteY39" fmla="*/ 203954 h 284844"/>
                  <a:gd name="connsiteX40" fmla="*/ 3128654 w 3294274"/>
                  <a:gd name="connsiteY40" fmla="*/ 194329 h 284844"/>
                  <a:gd name="connsiteX41" fmla="*/ 3205656 w 3294274"/>
                  <a:gd name="connsiteY41" fmla="*/ 175078 h 284844"/>
                  <a:gd name="connsiteX42" fmla="*/ 3273033 w 3294274"/>
                  <a:gd name="connsiteY42" fmla="*/ 155828 h 284844"/>
                  <a:gd name="connsiteX43" fmla="*/ 3282659 w 3294274"/>
                  <a:gd name="connsiteY43" fmla="*/ 203954 h 284844"/>
                  <a:gd name="connsiteX44" fmla="*/ 3292284 w 3294274"/>
                  <a:gd name="connsiteY44" fmla="*/ 232830 h 284844"/>
                  <a:gd name="connsiteX45" fmla="*/ 3234532 w 3294274"/>
                  <a:gd name="connsiteY45" fmla="*/ 252080 h 284844"/>
                  <a:gd name="connsiteX46" fmla="*/ 3080528 w 3294274"/>
                  <a:gd name="connsiteY46" fmla="*/ 271331 h 284844"/>
                  <a:gd name="connsiteX47" fmla="*/ 3022776 w 3294274"/>
                  <a:gd name="connsiteY47" fmla="*/ 280956 h 284844"/>
                  <a:gd name="connsiteX48" fmla="*/ 1636739 w 3294274"/>
                  <a:gd name="connsiteY48" fmla="*/ 261706 h 284844"/>
                  <a:gd name="connsiteX49" fmla="*/ 1569362 w 3294274"/>
                  <a:gd name="connsiteY49" fmla="*/ 252080 h 284844"/>
                  <a:gd name="connsiteX50" fmla="*/ 1088099 w 3294274"/>
                  <a:gd name="connsiteY50" fmla="*/ 271331 h 284844"/>
                  <a:gd name="connsiteX51" fmla="*/ 693463 w 3294274"/>
                  <a:gd name="connsiteY51" fmla="*/ 252080 h 284844"/>
                  <a:gd name="connsiteX52" fmla="*/ 645336 w 3294274"/>
                  <a:gd name="connsiteY52" fmla="*/ 242455 h 284844"/>
                  <a:gd name="connsiteX53" fmla="*/ 549084 w 3294274"/>
                  <a:gd name="connsiteY53" fmla="*/ 232830 h 284844"/>
                  <a:gd name="connsiteX54" fmla="*/ 462456 w 3294274"/>
                  <a:gd name="connsiteY54" fmla="*/ 223205 h 284844"/>
                  <a:gd name="connsiteX55" fmla="*/ 125572 w 3294274"/>
                  <a:gd name="connsiteY55" fmla="*/ 213579 h 284844"/>
                  <a:gd name="connsiteX56" fmla="*/ 444 w 3294274"/>
                  <a:gd name="connsiteY56" fmla="*/ 232830 h 28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294274" h="284844">
                    <a:moveTo>
                      <a:pt x="444" y="232830"/>
                    </a:moveTo>
                    <a:cubicBezTo>
                      <a:pt x="-5973" y="231226"/>
                      <a:pt x="58810" y="215258"/>
                      <a:pt x="87071" y="203954"/>
                    </a:cubicBezTo>
                    <a:cubicBezTo>
                      <a:pt x="112483" y="193789"/>
                      <a:pt x="137676" y="182620"/>
                      <a:pt x="164073" y="175078"/>
                    </a:cubicBezTo>
                    <a:cubicBezTo>
                      <a:pt x="208758" y="162311"/>
                      <a:pt x="208335" y="165281"/>
                      <a:pt x="260326" y="155828"/>
                    </a:cubicBezTo>
                    <a:cubicBezTo>
                      <a:pt x="276422" y="152902"/>
                      <a:pt x="292482" y="149752"/>
                      <a:pt x="308452" y="146203"/>
                    </a:cubicBezTo>
                    <a:cubicBezTo>
                      <a:pt x="321366" y="143333"/>
                      <a:pt x="333904" y="138752"/>
                      <a:pt x="346953" y="136577"/>
                    </a:cubicBezTo>
                    <a:cubicBezTo>
                      <a:pt x="372468" y="132324"/>
                      <a:pt x="398288" y="130160"/>
                      <a:pt x="423955" y="126952"/>
                    </a:cubicBezTo>
                    <a:cubicBezTo>
                      <a:pt x="452831" y="130160"/>
                      <a:pt x="482273" y="130044"/>
                      <a:pt x="510583" y="136577"/>
                    </a:cubicBezTo>
                    <a:cubicBezTo>
                      <a:pt x="554856" y="146794"/>
                      <a:pt x="561205" y="179120"/>
                      <a:pt x="606835" y="194329"/>
                    </a:cubicBezTo>
                    <a:lnTo>
                      <a:pt x="635711" y="203954"/>
                    </a:lnTo>
                    <a:cubicBezTo>
                      <a:pt x="698541" y="201538"/>
                      <a:pt x="961033" y="193139"/>
                      <a:pt x="1049597" y="184704"/>
                    </a:cubicBezTo>
                    <a:cubicBezTo>
                      <a:pt x="1062766" y="183450"/>
                      <a:pt x="1074943" y="176463"/>
                      <a:pt x="1088099" y="175078"/>
                    </a:cubicBezTo>
                    <a:cubicBezTo>
                      <a:pt x="1136067" y="170029"/>
                      <a:pt x="1184351" y="168661"/>
                      <a:pt x="1232477" y="165453"/>
                    </a:cubicBezTo>
                    <a:cubicBezTo>
                      <a:pt x="1261346" y="160642"/>
                      <a:pt x="1322558" y="153526"/>
                      <a:pt x="1347981" y="136577"/>
                    </a:cubicBezTo>
                    <a:lnTo>
                      <a:pt x="1405732" y="98076"/>
                    </a:lnTo>
                    <a:cubicBezTo>
                      <a:pt x="1408940" y="107701"/>
                      <a:pt x="1415357" y="116806"/>
                      <a:pt x="1415357" y="126952"/>
                    </a:cubicBezTo>
                    <a:cubicBezTo>
                      <a:pt x="1415357" y="140181"/>
                      <a:pt x="1393900" y="159537"/>
                      <a:pt x="1405732" y="165453"/>
                    </a:cubicBezTo>
                    <a:cubicBezTo>
                      <a:pt x="1426024" y="175599"/>
                      <a:pt x="1450621" y="158826"/>
                      <a:pt x="1473109" y="155828"/>
                    </a:cubicBezTo>
                    <a:cubicBezTo>
                      <a:pt x="1554850" y="144930"/>
                      <a:pt x="1558349" y="145379"/>
                      <a:pt x="1646364" y="136577"/>
                    </a:cubicBezTo>
                    <a:cubicBezTo>
                      <a:pt x="1680749" y="122823"/>
                      <a:pt x="1701512" y="116064"/>
                      <a:pt x="1732991" y="98076"/>
                    </a:cubicBezTo>
                    <a:cubicBezTo>
                      <a:pt x="1773499" y="74928"/>
                      <a:pt x="1751900" y="78962"/>
                      <a:pt x="1800368" y="59575"/>
                    </a:cubicBezTo>
                    <a:cubicBezTo>
                      <a:pt x="1819209" y="52039"/>
                      <a:pt x="1858120" y="40325"/>
                      <a:pt x="1858120" y="40325"/>
                    </a:cubicBezTo>
                    <a:cubicBezTo>
                      <a:pt x="1870954" y="30700"/>
                      <a:pt x="1882693" y="19408"/>
                      <a:pt x="1896621" y="11449"/>
                    </a:cubicBezTo>
                    <a:cubicBezTo>
                      <a:pt x="1905430" y="6415"/>
                      <a:pt x="1917380" y="-4263"/>
                      <a:pt x="1925496" y="1824"/>
                    </a:cubicBezTo>
                    <a:cubicBezTo>
                      <a:pt x="1936079" y="9761"/>
                      <a:pt x="1931488" y="27605"/>
                      <a:pt x="1935122" y="40325"/>
                    </a:cubicBezTo>
                    <a:cubicBezTo>
                      <a:pt x="1937909" y="50080"/>
                      <a:pt x="1941539" y="59575"/>
                      <a:pt x="1944747" y="69200"/>
                    </a:cubicBezTo>
                    <a:cubicBezTo>
                      <a:pt x="1976831" y="62783"/>
                      <a:pt x="2008280" y="49950"/>
                      <a:pt x="2041000" y="49950"/>
                    </a:cubicBezTo>
                    <a:cubicBezTo>
                      <a:pt x="2105488" y="49950"/>
                      <a:pt x="2233505" y="69200"/>
                      <a:pt x="2233505" y="69200"/>
                    </a:cubicBezTo>
                    <a:cubicBezTo>
                      <a:pt x="2363737" y="95249"/>
                      <a:pt x="2170152" y="57974"/>
                      <a:pt x="2368259" y="88451"/>
                    </a:cubicBezTo>
                    <a:cubicBezTo>
                      <a:pt x="2381334" y="90462"/>
                      <a:pt x="2393788" y="95482"/>
                      <a:pt x="2406760" y="98076"/>
                    </a:cubicBezTo>
                    <a:cubicBezTo>
                      <a:pt x="2499782" y="116680"/>
                      <a:pt x="2430204" y="98839"/>
                      <a:pt x="2531888" y="117327"/>
                    </a:cubicBezTo>
                    <a:cubicBezTo>
                      <a:pt x="2544903" y="119693"/>
                      <a:pt x="2557314" y="124941"/>
                      <a:pt x="2570389" y="126952"/>
                    </a:cubicBezTo>
                    <a:cubicBezTo>
                      <a:pt x="2599105" y="131370"/>
                      <a:pt x="2628140" y="133369"/>
                      <a:pt x="2657016" y="136577"/>
                    </a:cubicBezTo>
                    <a:cubicBezTo>
                      <a:pt x="2753705" y="160749"/>
                      <a:pt x="2708919" y="147461"/>
                      <a:pt x="2791770" y="175078"/>
                    </a:cubicBezTo>
                    <a:cubicBezTo>
                      <a:pt x="2811021" y="187912"/>
                      <a:pt x="2827573" y="206262"/>
                      <a:pt x="2849522" y="213579"/>
                    </a:cubicBezTo>
                    <a:cubicBezTo>
                      <a:pt x="2889371" y="226863"/>
                      <a:pt x="2869955" y="217577"/>
                      <a:pt x="2907273" y="242455"/>
                    </a:cubicBezTo>
                    <a:cubicBezTo>
                      <a:pt x="2926524" y="239247"/>
                      <a:pt x="2945974" y="237064"/>
                      <a:pt x="2965025" y="232830"/>
                    </a:cubicBezTo>
                    <a:cubicBezTo>
                      <a:pt x="2974929" y="230629"/>
                      <a:pt x="2984145" y="225992"/>
                      <a:pt x="2993901" y="223205"/>
                    </a:cubicBezTo>
                    <a:cubicBezTo>
                      <a:pt x="3006621" y="219571"/>
                      <a:pt x="3019682" y="217213"/>
                      <a:pt x="3032402" y="213579"/>
                    </a:cubicBezTo>
                    <a:cubicBezTo>
                      <a:pt x="3042157" y="210792"/>
                      <a:pt x="3051328" y="205944"/>
                      <a:pt x="3061277" y="203954"/>
                    </a:cubicBezTo>
                    <a:cubicBezTo>
                      <a:pt x="3083523" y="199505"/>
                      <a:pt x="3106408" y="198778"/>
                      <a:pt x="3128654" y="194329"/>
                    </a:cubicBezTo>
                    <a:cubicBezTo>
                      <a:pt x="3154598" y="189140"/>
                      <a:pt x="3179989" y="181495"/>
                      <a:pt x="3205656" y="175078"/>
                    </a:cubicBezTo>
                    <a:cubicBezTo>
                      <a:pt x="3254005" y="162991"/>
                      <a:pt x="3231603" y="169637"/>
                      <a:pt x="3273033" y="155828"/>
                    </a:cubicBezTo>
                    <a:cubicBezTo>
                      <a:pt x="3276242" y="171870"/>
                      <a:pt x="3278691" y="188083"/>
                      <a:pt x="3282659" y="203954"/>
                    </a:cubicBezTo>
                    <a:cubicBezTo>
                      <a:pt x="3285120" y="213797"/>
                      <a:pt x="3299458" y="225656"/>
                      <a:pt x="3292284" y="232830"/>
                    </a:cubicBezTo>
                    <a:cubicBezTo>
                      <a:pt x="3277935" y="247178"/>
                      <a:pt x="3253783" y="245663"/>
                      <a:pt x="3234532" y="252080"/>
                    </a:cubicBezTo>
                    <a:cubicBezTo>
                      <a:pt x="3165964" y="274936"/>
                      <a:pt x="3215798" y="260926"/>
                      <a:pt x="3080528" y="271331"/>
                    </a:cubicBezTo>
                    <a:cubicBezTo>
                      <a:pt x="3061277" y="274539"/>
                      <a:pt x="3042292" y="280956"/>
                      <a:pt x="3022776" y="280956"/>
                    </a:cubicBezTo>
                    <a:cubicBezTo>
                      <a:pt x="1882872" y="280956"/>
                      <a:pt x="2176621" y="297697"/>
                      <a:pt x="1636739" y="261706"/>
                    </a:cubicBezTo>
                    <a:cubicBezTo>
                      <a:pt x="1614280" y="258497"/>
                      <a:pt x="1592049" y="252080"/>
                      <a:pt x="1569362" y="252080"/>
                    </a:cubicBezTo>
                    <a:cubicBezTo>
                      <a:pt x="1274431" y="252080"/>
                      <a:pt x="1285824" y="253356"/>
                      <a:pt x="1088099" y="271331"/>
                    </a:cubicBezTo>
                    <a:cubicBezTo>
                      <a:pt x="967830" y="267322"/>
                      <a:pt x="820219" y="267925"/>
                      <a:pt x="693463" y="252080"/>
                    </a:cubicBezTo>
                    <a:cubicBezTo>
                      <a:pt x="677229" y="250051"/>
                      <a:pt x="661553" y="244617"/>
                      <a:pt x="645336" y="242455"/>
                    </a:cubicBezTo>
                    <a:cubicBezTo>
                      <a:pt x="613375" y="238194"/>
                      <a:pt x="581151" y="236205"/>
                      <a:pt x="549084" y="232830"/>
                    </a:cubicBezTo>
                    <a:cubicBezTo>
                      <a:pt x="520190" y="229789"/>
                      <a:pt x="491480" y="224524"/>
                      <a:pt x="462456" y="223205"/>
                    </a:cubicBezTo>
                    <a:cubicBezTo>
                      <a:pt x="350231" y="218104"/>
                      <a:pt x="237867" y="216788"/>
                      <a:pt x="125572" y="213579"/>
                    </a:cubicBezTo>
                    <a:cubicBezTo>
                      <a:pt x="78433" y="197867"/>
                      <a:pt x="6861" y="234434"/>
                      <a:pt x="444" y="232830"/>
                    </a:cubicBezTo>
                    <a:close/>
                  </a:path>
                </a:pathLst>
              </a:custGeom>
              <a:solidFill>
                <a:srgbClr val="FBCC4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3945D34-96AA-405F-9F0F-94C2933DBBAB}"/>
                  </a:ext>
                </a:extLst>
              </p:cNvPr>
              <p:cNvSpPr/>
              <p:nvPr/>
            </p:nvSpPr>
            <p:spPr>
              <a:xfrm>
                <a:off x="8262005" y="3895555"/>
                <a:ext cx="1135636" cy="452387"/>
              </a:xfrm>
              <a:custGeom>
                <a:avLst/>
                <a:gdLst>
                  <a:gd name="connsiteX0" fmla="*/ 57752 w 1555098"/>
                  <a:gd name="connsiteY0" fmla="*/ 346509 h 452387"/>
                  <a:gd name="connsiteX1" fmla="*/ 134754 w 1555098"/>
                  <a:gd name="connsiteY1" fmla="*/ 327259 h 452387"/>
                  <a:gd name="connsiteX2" fmla="*/ 173255 w 1555098"/>
                  <a:gd name="connsiteY2" fmla="*/ 298383 h 452387"/>
                  <a:gd name="connsiteX3" fmla="*/ 211756 w 1555098"/>
                  <a:gd name="connsiteY3" fmla="*/ 279132 h 452387"/>
                  <a:gd name="connsiteX4" fmla="*/ 240632 w 1555098"/>
                  <a:gd name="connsiteY4" fmla="*/ 250257 h 452387"/>
                  <a:gd name="connsiteX5" fmla="*/ 279133 w 1555098"/>
                  <a:gd name="connsiteY5" fmla="*/ 221381 h 452387"/>
                  <a:gd name="connsiteX6" fmla="*/ 298383 w 1555098"/>
                  <a:gd name="connsiteY6" fmla="*/ 192505 h 452387"/>
                  <a:gd name="connsiteX7" fmla="*/ 327259 w 1555098"/>
                  <a:gd name="connsiteY7" fmla="*/ 173255 h 452387"/>
                  <a:gd name="connsiteX8" fmla="*/ 423512 w 1555098"/>
                  <a:gd name="connsiteY8" fmla="*/ 134753 h 452387"/>
                  <a:gd name="connsiteX9" fmla="*/ 490889 w 1555098"/>
                  <a:gd name="connsiteY9" fmla="*/ 105878 h 452387"/>
                  <a:gd name="connsiteX10" fmla="*/ 548640 w 1555098"/>
                  <a:gd name="connsiteY10" fmla="*/ 105878 h 452387"/>
                  <a:gd name="connsiteX11" fmla="*/ 606392 w 1555098"/>
                  <a:gd name="connsiteY11" fmla="*/ 77002 h 452387"/>
                  <a:gd name="connsiteX12" fmla="*/ 635267 w 1555098"/>
                  <a:gd name="connsiteY12" fmla="*/ 67377 h 452387"/>
                  <a:gd name="connsiteX13" fmla="*/ 664143 w 1555098"/>
                  <a:gd name="connsiteY13" fmla="*/ 28876 h 452387"/>
                  <a:gd name="connsiteX14" fmla="*/ 721895 w 1555098"/>
                  <a:gd name="connsiteY14" fmla="*/ 0 h 452387"/>
                  <a:gd name="connsiteX15" fmla="*/ 770021 w 1555098"/>
                  <a:gd name="connsiteY15" fmla="*/ 38501 h 452387"/>
                  <a:gd name="connsiteX16" fmla="*/ 808522 w 1555098"/>
                  <a:gd name="connsiteY16" fmla="*/ 57751 h 452387"/>
                  <a:gd name="connsiteX17" fmla="*/ 818147 w 1555098"/>
                  <a:gd name="connsiteY17" fmla="*/ 86627 h 452387"/>
                  <a:gd name="connsiteX18" fmla="*/ 866274 w 1555098"/>
                  <a:gd name="connsiteY18" fmla="*/ 67377 h 452387"/>
                  <a:gd name="connsiteX19" fmla="*/ 933651 w 1555098"/>
                  <a:gd name="connsiteY19" fmla="*/ 48126 h 452387"/>
                  <a:gd name="connsiteX20" fmla="*/ 981777 w 1555098"/>
                  <a:gd name="connsiteY20" fmla="*/ 57751 h 452387"/>
                  <a:gd name="connsiteX21" fmla="*/ 991402 w 1555098"/>
                  <a:gd name="connsiteY21" fmla="*/ 105878 h 452387"/>
                  <a:gd name="connsiteX22" fmla="*/ 1001027 w 1555098"/>
                  <a:gd name="connsiteY22" fmla="*/ 134753 h 452387"/>
                  <a:gd name="connsiteX23" fmla="*/ 1049154 w 1555098"/>
                  <a:gd name="connsiteY23" fmla="*/ 105878 h 452387"/>
                  <a:gd name="connsiteX24" fmla="*/ 1106905 w 1555098"/>
                  <a:gd name="connsiteY24" fmla="*/ 86627 h 452387"/>
                  <a:gd name="connsiteX25" fmla="*/ 1135781 w 1555098"/>
                  <a:gd name="connsiteY25" fmla="*/ 67377 h 452387"/>
                  <a:gd name="connsiteX26" fmla="*/ 1203158 w 1555098"/>
                  <a:gd name="connsiteY26" fmla="*/ 57751 h 452387"/>
                  <a:gd name="connsiteX27" fmla="*/ 1222409 w 1555098"/>
                  <a:gd name="connsiteY27" fmla="*/ 96252 h 452387"/>
                  <a:gd name="connsiteX28" fmla="*/ 1232034 w 1555098"/>
                  <a:gd name="connsiteY28" fmla="*/ 163629 h 452387"/>
                  <a:gd name="connsiteX29" fmla="*/ 1299411 w 1555098"/>
                  <a:gd name="connsiteY29" fmla="*/ 144379 h 452387"/>
                  <a:gd name="connsiteX30" fmla="*/ 1318661 w 1555098"/>
                  <a:gd name="connsiteY30" fmla="*/ 173255 h 452387"/>
                  <a:gd name="connsiteX31" fmla="*/ 1328286 w 1555098"/>
                  <a:gd name="connsiteY31" fmla="*/ 202130 h 452387"/>
                  <a:gd name="connsiteX32" fmla="*/ 1357162 w 1555098"/>
                  <a:gd name="connsiteY32" fmla="*/ 221381 h 452387"/>
                  <a:gd name="connsiteX33" fmla="*/ 1443790 w 1555098"/>
                  <a:gd name="connsiteY33" fmla="*/ 240631 h 452387"/>
                  <a:gd name="connsiteX34" fmla="*/ 1501541 w 1555098"/>
                  <a:gd name="connsiteY34" fmla="*/ 192505 h 452387"/>
                  <a:gd name="connsiteX35" fmla="*/ 1530417 w 1555098"/>
                  <a:gd name="connsiteY35" fmla="*/ 182880 h 452387"/>
                  <a:gd name="connsiteX36" fmla="*/ 1540042 w 1555098"/>
                  <a:gd name="connsiteY36" fmla="*/ 240631 h 452387"/>
                  <a:gd name="connsiteX37" fmla="*/ 1540042 w 1555098"/>
                  <a:gd name="connsiteY37" fmla="*/ 365760 h 452387"/>
                  <a:gd name="connsiteX38" fmla="*/ 1482291 w 1555098"/>
                  <a:gd name="connsiteY38" fmla="*/ 385010 h 452387"/>
                  <a:gd name="connsiteX39" fmla="*/ 1453415 w 1555098"/>
                  <a:gd name="connsiteY39" fmla="*/ 394636 h 452387"/>
                  <a:gd name="connsiteX40" fmla="*/ 1289785 w 1555098"/>
                  <a:gd name="connsiteY40" fmla="*/ 413886 h 452387"/>
                  <a:gd name="connsiteX41" fmla="*/ 1106905 w 1555098"/>
                  <a:gd name="connsiteY41" fmla="*/ 442762 h 452387"/>
                  <a:gd name="connsiteX42" fmla="*/ 635267 w 1555098"/>
                  <a:gd name="connsiteY42" fmla="*/ 452387 h 452387"/>
                  <a:gd name="connsiteX43" fmla="*/ 231006 w 1555098"/>
                  <a:gd name="connsiteY43" fmla="*/ 442762 h 452387"/>
                  <a:gd name="connsiteX44" fmla="*/ 192505 w 1555098"/>
                  <a:gd name="connsiteY44" fmla="*/ 433137 h 452387"/>
                  <a:gd name="connsiteX45" fmla="*/ 48126 w 1555098"/>
                  <a:gd name="connsiteY45" fmla="*/ 413886 h 452387"/>
                  <a:gd name="connsiteX46" fmla="*/ 0 w 1555098"/>
                  <a:gd name="connsiteY46" fmla="*/ 404261 h 4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55098" h="452387">
                    <a:moveTo>
                      <a:pt x="57752" y="346509"/>
                    </a:moveTo>
                    <a:cubicBezTo>
                      <a:pt x="83419" y="340092"/>
                      <a:pt x="110332" y="337435"/>
                      <a:pt x="134754" y="327259"/>
                    </a:cubicBezTo>
                    <a:cubicBezTo>
                      <a:pt x="149562" y="321089"/>
                      <a:pt x="159651" y="306885"/>
                      <a:pt x="173255" y="298383"/>
                    </a:cubicBezTo>
                    <a:cubicBezTo>
                      <a:pt x="185422" y="290778"/>
                      <a:pt x="200080" y="287472"/>
                      <a:pt x="211756" y="279132"/>
                    </a:cubicBezTo>
                    <a:cubicBezTo>
                      <a:pt x="222833" y="271220"/>
                      <a:pt x="230297" y="259116"/>
                      <a:pt x="240632" y="250257"/>
                    </a:cubicBezTo>
                    <a:cubicBezTo>
                      <a:pt x="252812" y="239817"/>
                      <a:pt x="266299" y="231006"/>
                      <a:pt x="279133" y="221381"/>
                    </a:cubicBezTo>
                    <a:cubicBezTo>
                      <a:pt x="285550" y="211756"/>
                      <a:pt x="290203" y="200685"/>
                      <a:pt x="298383" y="192505"/>
                    </a:cubicBezTo>
                    <a:cubicBezTo>
                      <a:pt x="306563" y="184325"/>
                      <a:pt x="317215" y="178994"/>
                      <a:pt x="327259" y="173255"/>
                    </a:cubicBezTo>
                    <a:cubicBezTo>
                      <a:pt x="379932" y="143156"/>
                      <a:pt x="357773" y="161048"/>
                      <a:pt x="423512" y="134753"/>
                    </a:cubicBezTo>
                    <a:cubicBezTo>
                      <a:pt x="542434" y="87185"/>
                      <a:pt x="397951" y="136856"/>
                      <a:pt x="490889" y="105878"/>
                    </a:cubicBezTo>
                    <a:cubicBezTo>
                      <a:pt x="552489" y="64809"/>
                      <a:pt x="487038" y="95611"/>
                      <a:pt x="548640" y="105878"/>
                    </a:cubicBezTo>
                    <a:cubicBezTo>
                      <a:pt x="566783" y="108902"/>
                      <a:pt x="593824" y="83286"/>
                      <a:pt x="606392" y="77002"/>
                    </a:cubicBezTo>
                    <a:cubicBezTo>
                      <a:pt x="615467" y="72465"/>
                      <a:pt x="625642" y="70585"/>
                      <a:pt x="635267" y="67377"/>
                    </a:cubicBezTo>
                    <a:cubicBezTo>
                      <a:pt x="644892" y="54543"/>
                      <a:pt x="652799" y="40220"/>
                      <a:pt x="664143" y="28876"/>
                    </a:cubicBezTo>
                    <a:cubicBezTo>
                      <a:pt x="682803" y="10216"/>
                      <a:pt x="698408" y="7829"/>
                      <a:pt x="721895" y="0"/>
                    </a:cubicBezTo>
                    <a:cubicBezTo>
                      <a:pt x="744803" y="68725"/>
                      <a:pt x="724261" y="69006"/>
                      <a:pt x="770021" y="38501"/>
                    </a:cubicBezTo>
                    <a:cubicBezTo>
                      <a:pt x="782855" y="44918"/>
                      <a:pt x="798376" y="47605"/>
                      <a:pt x="808522" y="57751"/>
                    </a:cubicBezTo>
                    <a:cubicBezTo>
                      <a:pt x="815696" y="64925"/>
                      <a:pt x="808139" y="84959"/>
                      <a:pt x="818147" y="86627"/>
                    </a:cubicBezTo>
                    <a:cubicBezTo>
                      <a:pt x="835190" y="89468"/>
                      <a:pt x="850096" y="73444"/>
                      <a:pt x="866274" y="67377"/>
                    </a:cubicBezTo>
                    <a:cubicBezTo>
                      <a:pt x="893900" y="57017"/>
                      <a:pt x="903299" y="55714"/>
                      <a:pt x="933651" y="48126"/>
                    </a:cubicBezTo>
                    <a:cubicBezTo>
                      <a:pt x="949693" y="51334"/>
                      <a:pt x="970209" y="46183"/>
                      <a:pt x="981777" y="57751"/>
                    </a:cubicBezTo>
                    <a:cubicBezTo>
                      <a:pt x="993345" y="69319"/>
                      <a:pt x="987434" y="90006"/>
                      <a:pt x="991402" y="105878"/>
                    </a:cubicBezTo>
                    <a:cubicBezTo>
                      <a:pt x="993863" y="115721"/>
                      <a:pt x="997819" y="125128"/>
                      <a:pt x="1001027" y="134753"/>
                    </a:cubicBezTo>
                    <a:cubicBezTo>
                      <a:pt x="1017069" y="125128"/>
                      <a:pt x="1032123" y="113619"/>
                      <a:pt x="1049154" y="105878"/>
                    </a:cubicBezTo>
                    <a:cubicBezTo>
                      <a:pt x="1067627" y="97481"/>
                      <a:pt x="1090021" y="97883"/>
                      <a:pt x="1106905" y="86627"/>
                    </a:cubicBezTo>
                    <a:cubicBezTo>
                      <a:pt x="1116530" y="80210"/>
                      <a:pt x="1124701" y="70701"/>
                      <a:pt x="1135781" y="67377"/>
                    </a:cubicBezTo>
                    <a:cubicBezTo>
                      <a:pt x="1157511" y="60858"/>
                      <a:pt x="1180699" y="60960"/>
                      <a:pt x="1203158" y="57751"/>
                    </a:cubicBezTo>
                    <a:cubicBezTo>
                      <a:pt x="1209575" y="70585"/>
                      <a:pt x="1218634" y="82409"/>
                      <a:pt x="1222409" y="96252"/>
                    </a:cubicBezTo>
                    <a:cubicBezTo>
                      <a:pt x="1228378" y="118140"/>
                      <a:pt x="1217510" y="146200"/>
                      <a:pt x="1232034" y="163629"/>
                    </a:cubicBezTo>
                    <a:cubicBezTo>
                      <a:pt x="1234661" y="166782"/>
                      <a:pt x="1293049" y="146500"/>
                      <a:pt x="1299411" y="144379"/>
                    </a:cubicBezTo>
                    <a:cubicBezTo>
                      <a:pt x="1305828" y="154004"/>
                      <a:pt x="1313488" y="162908"/>
                      <a:pt x="1318661" y="173255"/>
                    </a:cubicBezTo>
                    <a:cubicBezTo>
                      <a:pt x="1323198" y="182330"/>
                      <a:pt x="1321948" y="194208"/>
                      <a:pt x="1328286" y="202130"/>
                    </a:cubicBezTo>
                    <a:cubicBezTo>
                      <a:pt x="1335513" y="211163"/>
                      <a:pt x="1346815" y="216208"/>
                      <a:pt x="1357162" y="221381"/>
                    </a:cubicBezTo>
                    <a:cubicBezTo>
                      <a:pt x="1380856" y="233228"/>
                      <a:pt x="1421612" y="236935"/>
                      <a:pt x="1443790" y="240631"/>
                    </a:cubicBezTo>
                    <a:cubicBezTo>
                      <a:pt x="1501834" y="259981"/>
                      <a:pt x="1449565" y="253143"/>
                      <a:pt x="1501541" y="192505"/>
                    </a:cubicBezTo>
                    <a:cubicBezTo>
                      <a:pt x="1508144" y="184802"/>
                      <a:pt x="1520792" y="186088"/>
                      <a:pt x="1530417" y="182880"/>
                    </a:cubicBezTo>
                    <a:cubicBezTo>
                      <a:pt x="1533625" y="202130"/>
                      <a:pt x="1536215" y="221494"/>
                      <a:pt x="1540042" y="240631"/>
                    </a:cubicBezTo>
                    <a:cubicBezTo>
                      <a:pt x="1548470" y="282774"/>
                      <a:pt x="1569232" y="319890"/>
                      <a:pt x="1540042" y="365760"/>
                    </a:cubicBezTo>
                    <a:cubicBezTo>
                      <a:pt x="1529148" y="382879"/>
                      <a:pt x="1501541" y="378593"/>
                      <a:pt x="1482291" y="385010"/>
                    </a:cubicBezTo>
                    <a:lnTo>
                      <a:pt x="1453415" y="394636"/>
                    </a:lnTo>
                    <a:cubicBezTo>
                      <a:pt x="1381822" y="418501"/>
                      <a:pt x="1434638" y="403540"/>
                      <a:pt x="1289785" y="413886"/>
                    </a:cubicBezTo>
                    <a:cubicBezTo>
                      <a:pt x="1202807" y="442880"/>
                      <a:pt x="1230703" y="438769"/>
                      <a:pt x="1106905" y="442762"/>
                    </a:cubicBezTo>
                    <a:cubicBezTo>
                      <a:pt x="949741" y="447832"/>
                      <a:pt x="792480" y="449179"/>
                      <a:pt x="635267" y="452387"/>
                    </a:cubicBezTo>
                    <a:lnTo>
                      <a:pt x="231006" y="442762"/>
                    </a:lnTo>
                    <a:cubicBezTo>
                      <a:pt x="217790" y="442187"/>
                      <a:pt x="205477" y="435731"/>
                      <a:pt x="192505" y="433137"/>
                    </a:cubicBezTo>
                    <a:cubicBezTo>
                      <a:pt x="138488" y="422333"/>
                      <a:pt x="105928" y="420308"/>
                      <a:pt x="48126" y="413886"/>
                    </a:cubicBezTo>
                    <a:cubicBezTo>
                      <a:pt x="6512" y="403483"/>
                      <a:pt x="22854" y="404261"/>
                      <a:pt x="0" y="404261"/>
                    </a:cubicBezTo>
                  </a:path>
                </a:pathLst>
              </a:custGeom>
              <a:solidFill>
                <a:srgbClr val="F6A70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299BC75-7570-4F85-929B-A886F0F33C5D}"/>
                  </a:ext>
                </a:extLst>
              </p:cNvPr>
              <p:cNvSpPr/>
              <p:nvPr/>
            </p:nvSpPr>
            <p:spPr>
              <a:xfrm>
                <a:off x="8309551" y="3859156"/>
                <a:ext cx="1082140" cy="471638"/>
              </a:xfrm>
              <a:custGeom>
                <a:avLst/>
                <a:gdLst>
                  <a:gd name="connsiteX0" fmla="*/ 4111 w 1082140"/>
                  <a:gd name="connsiteY0" fmla="*/ 423512 h 471638"/>
                  <a:gd name="connsiteX1" fmla="*/ 100363 w 1082140"/>
                  <a:gd name="connsiteY1" fmla="*/ 404262 h 471638"/>
                  <a:gd name="connsiteX2" fmla="*/ 283243 w 1082140"/>
                  <a:gd name="connsiteY2" fmla="*/ 385011 h 471638"/>
                  <a:gd name="connsiteX3" fmla="*/ 417997 w 1082140"/>
                  <a:gd name="connsiteY3" fmla="*/ 346510 h 471638"/>
                  <a:gd name="connsiteX4" fmla="*/ 446873 w 1082140"/>
                  <a:gd name="connsiteY4" fmla="*/ 317634 h 471638"/>
                  <a:gd name="connsiteX5" fmla="*/ 475749 w 1082140"/>
                  <a:gd name="connsiteY5" fmla="*/ 298384 h 471638"/>
                  <a:gd name="connsiteX6" fmla="*/ 504624 w 1082140"/>
                  <a:gd name="connsiteY6" fmla="*/ 259883 h 471638"/>
                  <a:gd name="connsiteX7" fmla="*/ 533500 w 1082140"/>
                  <a:gd name="connsiteY7" fmla="*/ 240632 h 471638"/>
                  <a:gd name="connsiteX8" fmla="*/ 600877 w 1082140"/>
                  <a:gd name="connsiteY8" fmla="*/ 182880 h 471638"/>
                  <a:gd name="connsiteX9" fmla="*/ 629753 w 1082140"/>
                  <a:gd name="connsiteY9" fmla="*/ 163630 h 471638"/>
                  <a:gd name="connsiteX10" fmla="*/ 706755 w 1082140"/>
                  <a:gd name="connsiteY10" fmla="*/ 144379 h 471638"/>
                  <a:gd name="connsiteX11" fmla="*/ 764506 w 1082140"/>
                  <a:gd name="connsiteY11" fmla="*/ 125129 h 471638"/>
                  <a:gd name="connsiteX12" fmla="*/ 793382 w 1082140"/>
                  <a:gd name="connsiteY12" fmla="*/ 115504 h 471638"/>
                  <a:gd name="connsiteX13" fmla="*/ 841509 w 1082140"/>
                  <a:gd name="connsiteY13" fmla="*/ 77003 h 471638"/>
                  <a:gd name="connsiteX14" fmla="*/ 870384 w 1082140"/>
                  <a:gd name="connsiteY14" fmla="*/ 86628 h 471638"/>
                  <a:gd name="connsiteX15" fmla="*/ 947386 w 1082140"/>
                  <a:gd name="connsiteY15" fmla="*/ 77003 h 471638"/>
                  <a:gd name="connsiteX16" fmla="*/ 976262 w 1082140"/>
                  <a:gd name="connsiteY16" fmla="*/ 57752 h 471638"/>
                  <a:gd name="connsiteX17" fmla="*/ 1024389 w 1082140"/>
                  <a:gd name="connsiteY17" fmla="*/ 0 h 471638"/>
                  <a:gd name="connsiteX18" fmla="*/ 1053264 w 1082140"/>
                  <a:gd name="connsiteY18" fmla="*/ 57752 h 471638"/>
                  <a:gd name="connsiteX19" fmla="*/ 1082140 w 1082140"/>
                  <a:gd name="connsiteY19" fmla="*/ 259883 h 471638"/>
                  <a:gd name="connsiteX20" fmla="*/ 1034014 w 1082140"/>
                  <a:gd name="connsiteY20" fmla="*/ 356135 h 471638"/>
                  <a:gd name="connsiteX21" fmla="*/ 1014763 w 1082140"/>
                  <a:gd name="connsiteY21" fmla="*/ 413887 h 471638"/>
                  <a:gd name="connsiteX22" fmla="*/ 957012 w 1082140"/>
                  <a:gd name="connsiteY22" fmla="*/ 462013 h 471638"/>
                  <a:gd name="connsiteX23" fmla="*/ 928136 w 1082140"/>
                  <a:gd name="connsiteY23" fmla="*/ 471638 h 471638"/>
                  <a:gd name="connsiteX24" fmla="*/ 302494 w 1082140"/>
                  <a:gd name="connsiteY24" fmla="*/ 462013 h 471638"/>
                  <a:gd name="connsiteX25" fmla="*/ 244742 w 1082140"/>
                  <a:gd name="connsiteY25" fmla="*/ 452388 h 471638"/>
                  <a:gd name="connsiteX26" fmla="*/ 4111 w 1082140"/>
                  <a:gd name="connsiteY26" fmla="*/ 423512 h 471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82140" h="471638">
                    <a:moveTo>
                      <a:pt x="4111" y="423512"/>
                    </a:moveTo>
                    <a:cubicBezTo>
                      <a:pt x="-19952" y="415491"/>
                      <a:pt x="68089" y="409641"/>
                      <a:pt x="100363" y="404262"/>
                    </a:cubicBezTo>
                    <a:cubicBezTo>
                      <a:pt x="150853" y="395847"/>
                      <a:pt x="236101" y="389296"/>
                      <a:pt x="283243" y="385011"/>
                    </a:cubicBezTo>
                    <a:cubicBezTo>
                      <a:pt x="385391" y="350962"/>
                      <a:pt x="340024" y="362104"/>
                      <a:pt x="417997" y="346510"/>
                    </a:cubicBezTo>
                    <a:cubicBezTo>
                      <a:pt x="427622" y="336885"/>
                      <a:pt x="436416" y="326348"/>
                      <a:pt x="446873" y="317634"/>
                    </a:cubicBezTo>
                    <a:cubicBezTo>
                      <a:pt x="455760" y="310228"/>
                      <a:pt x="467569" y="306564"/>
                      <a:pt x="475749" y="298384"/>
                    </a:cubicBezTo>
                    <a:cubicBezTo>
                      <a:pt x="487092" y="287041"/>
                      <a:pt x="493281" y="271226"/>
                      <a:pt x="504624" y="259883"/>
                    </a:cubicBezTo>
                    <a:cubicBezTo>
                      <a:pt x="512804" y="251703"/>
                      <a:pt x="524613" y="248038"/>
                      <a:pt x="533500" y="240632"/>
                    </a:cubicBezTo>
                    <a:cubicBezTo>
                      <a:pt x="617443" y="170679"/>
                      <a:pt x="499958" y="254964"/>
                      <a:pt x="600877" y="182880"/>
                    </a:cubicBezTo>
                    <a:cubicBezTo>
                      <a:pt x="610290" y="176156"/>
                      <a:pt x="618881" y="167583"/>
                      <a:pt x="629753" y="163630"/>
                    </a:cubicBezTo>
                    <a:cubicBezTo>
                      <a:pt x="654617" y="154588"/>
                      <a:pt x="681655" y="152745"/>
                      <a:pt x="706755" y="144379"/>
                    </a:cubicBezTo>
                    <a:lnTo>
                      <a:pt x="764506" y="125129"/>
                    </a:lnTo>
                    <a:lnTo>
                      <a:pt x="793382" y="115504"/>
                    </a:lnTo>
                    <a:cubicBezTo>
                      <a:pt x="808164" y="93331"/>
                      <a:pt x="810514" y="77003"/>
                      <a:pt x="841509" y="77003"/>
                    </a:cubicBezTo>
                    <a:cubicBezTo>
                      <a:pt x="851655" y="77003"/>
                      <a:pt x="860759" y="83420"/>
                      <a:pt x="870384" y="86628"/>
                    </a:cubicBezTo>
                    <a:cubicBezTo>
                      <a:pt x="896051" y="83420"/>
                      <a:pt x="922430" y="83809"/>
                      <a:pt x="947386" y="77003"/>
                    </a:cubicBezTo>
                    <a:cubicBezTo>
                      <a:pt x="958547" y="73959"/>
                      <a:pt x="967375" y="65158"/>
                      <a:pt x="976262" y="57752"/>
                    </a:cubicBezTo>
                    <a:cubicBezTo>
                      <a:pt x="1004054" y="34592"/>
                      <a:pt x="1005460" y="28393"/>
                      <a:pt x="1024389" y="0"/>
                    </a:cubicBezTo>
                    <a:cubicBezTo>
                      <a:pt x="1036646" y="18387"/>
                      <a:pt x="1051050" y="34506"/>
                      <a:pt x="1053264" y="57752"/>
                    </a:cubicBezTo>
                    <a:cubicBezTo>
                      <a:pt x="1072087" y="255391"/>
                      <a:pt x="1029095" y="180313"/>
                      <a:pt x="1082140" y="259883"/>
                    </a:cubicBezTo>
                    <a:cubicBezTo>
                      <a:pt x="1057817" y="332853"/>
                      <a:pt x="1075065" y="301401"/>
                      <a:pt x="1034014" y="356135"/>
                    </a:cubicBezTo>
                    <a:cubicBezTo>
                      <a:pt x="1027597" y="375386"/>
                      <a:pt x="1029112" y="399538"/>
                      <a:pt x="1014763" y="413887"/>
                    </a:cubicBezTo>
                    <a:cubicBezTo>
                      <a:pt x="993477" y="435173"/>
                      <a:pt x="983812" y="448613"/>
                      <a:pt x="957012" y="462013"/>
                    </a:cubicBezTo>
                    <a:cubicBezTo>
                      <a:pt x="947937" y="466550"/>
                      <a:pt x="937761" y="468430"/>
                      <a:pt x="928136" y="471638"/>
                    </a:cubicBezTo>
                    <a:lnTo>
                      <a:pt x="302494" y="462013"/>
                    </a:lnTo>
                    <a:cubicBezTo>
                      <a:pt x="282986" y="461463"/>
                      <a:pt x="264247" y="453061"/>
                      <a:pt x="244742" y="452388"/>
                    </a:cubicBezTo>
                    <a:cubicBezTo>
                      <a:pt x="170992" y="449845"/>
                      <a:pt x="28174" y="431533"/>
                      <a:pt x="4111" y="423512"/>
                    </a:cubicBezTo>
                    <a:close/>
                  </a:path>
                </a:pathLst>
              </a:custGeom>
              <a:solidFill>
                <a:srgbClr val="FBCC4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39D6C5C-CEA7-4BC1-BF2A-22D23CE06BB0}"/>
                </a:ext>
              </a:extLst>
            </p:cNvPr>
            <p:cNvGrpSpPr/>
            <p:nvPr/>
          </p:nvGrpSpPr>
          <p:grpSpPr>
            <a:xfrm>
              <a:off x="5172597" y="1598356"/>
              <a:ext cx="3217762" cy="1269911"/>
              <a:chOff x="6434449" y="3820085"/>
              <a:chExt cx="3217762" cy="678891"/>
            </a:xfrm>
          </p:grpSpPr>
          <p:sp>
            <p:nvSpPr>
              <p:cNvPr id="69" name="Freeform 17">
                <a:extLst>
                  <a:ext uri="{FF2B5EF4-FFF2-40B4-BE49-F238E27FC236}">
                    <a16:creationId xmlns:a16="http://schemas.microsoft.com/office/drawing/2014/main" id="{DCED2659-FA9B-488C-B216-8FF1D3CD713C}"/>
                  </a:ext>
                </a:extLst>
              </p:cNvPr>
              <p:cNvSpPr/>
              <p:nvPr/>
            </p:nvSpPr>
            <p:spPr>
              <a:xfrm>
                <a:off x="7928451" y="3887417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7">
                <a:extLst>
                  <a:ext uri="{FF2B5EF4-FFF2-40B4-BE49-F238E27FC236}">
                    <a16:creationId xmlns:a16="http://schemas.microsoft.com/office/drawing/2014/main" id="{4940EE55-8C9A-41AD-8B5C-9968210A3C83}"/>
                  </a:ext>
                </a:extLst>
              </p:cNvPr>
              <p:cNvSpPr/>
              <p:nvPr/>
            </p:nvSpPr>
            <p:spPr>
              <a:xfrm rot="21055321">
                <a:off x="8064362" y="3820085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7">
                <a:extLst>
                  <a:ext uri="{FF2B5EF4-FFF2-40B4-BE49-F238E27FC236}">
                    <a16:creationId xmlns:a16="http://schemas.microsoft.com/office/drawing/2014/main" id="{811A3305-A5AE-4773-8FE4-BD05C7531C44}"/>
                  </a:ext>
                </a:extLst>
              </p:cNvPr>
              <p:cNvSpPr/>
              <p:nvPr/>
            </p:nvSpPr>
            <p:spPr>
              <a:xfrm>
                <a:off x="8706731" y="3874216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EE80469-6122-4C15-B85E-7CB9CF79C449}"/>
                  </a:ext>
                </a:extLst>
              </p:cNvPr>
              <p:cNvSpPr/>
              <p:nvPr/>
            </p:nvSpPr>
            <p:spPr>
              <a:xfrm>
                <a:off x="6434449" y="4132689"/>
                <a:ext cx="3045126" cy="366287"/>
              </a:xfrm>
              <a:custGeom>
                <a:avLst/>
                <a:gdLst>
                  <a:gd name="connsiteX0" fmla="*/ 444 w 3294274"/>
                  <a:gd name="connsiteY0" fmla="*/ 232830 h 284844"/>
                  <a:gd name="connsiteX1" fmla="*/ 87071 w 3294274"/>
                  <a:gd name="connsiteY1" fmla="*/ 203954 h 284844"/>
                  <a:gd name="connsiteX2" fmla="*/ 164073 w 3294274"/>
                  <a:gd name="connsiteY2" fmla="*/ 175078 h 284844"/>
                  <a:gd name="connsiteX3" fmla="*/ 260326 w 3294274"/>
                  <a:gd name="connsiteY3" fmla="*/ 155828 h 284844"/>
                  <a:gd name="connsiteX4" fmla="*/ 308452 w 3294274"/>
                  <a:gd name="connsiteY4" fmla="*/ 146203 h 284844"/>
                  <a:gd name="connsiteX5" fmla="*/ 346953 w 3294274"/>
                  <a:gd name="connsiteY5" fmla="*/ 136577 h 284844"/>
                  <a:gd name="connsiteX6" fmla="*/ 423955 w 3294274"/>
                  <a:gd name="connsiteY6" fmla="*/ 126952 h 284844"/>
                  <a:gd name="connsiteX7" fmla="*/ 510583 w 3294274"/>
                  <a:gd name="connsiteY7" fmla="*/ 136577 h 284844"/>
                  <a:gd name="connsiteX8" fmla="*/ 606835 w 3294274"/>
                  <a:gd name="connsiteY8" fmla="*/ 194329 h 284844"/>
                  <a:gd name="connsiteX9" fmla="*/ 635711 w 3294274"/>
                  <a:gd name="connsiteY9" fmla="*/ 203954 h 284844"/>
                  <a:gd name="connsiteX10" fmla="*/ 1049597 w 3294274"/>
                  <a:gd name="connsiteY10" fmla="*/ 184704 h 284844"/>
                  <a:gd name="connsiteX11" fmla="*/ 1088099 w 3294274"/>
                  <a:gd name="connsiteY11" fmla="*/ 175078 h 284844"/>
                  <a:gd name="connsiteX12" fmla="*/ 1232477 w 3294274"/>
                  <a:gd name="connsiteY12" fmla="*/ 165453 h 284844"/>
                  <a:gd name="connsiteX13" fmla="*/ 1347981 w 3294274"/>
                  <a:gd name="connsiteY13" fmla="*/ 136577 h 284844"/>
                  <a:gd name="connsiteX14" fmla="*/ 1405732 w 3294274"/>
                  <a:gd name="connsiteY14" fmla="*/ 98076 h 284844"/>
                  <a:gd name="connsiteX15" fmla="*/ 1415357 w 3294274"/>
                  <a:gd name="connsiteY15" fmla="*/ 126952 h 284844"/>
                  <a:gd name="connsiteX16" fmla="*/ 1405732 w 3294274"/>
                  <a:gd name="connsiteY16" fmla="*/ 165453 h 284844"/>
                  <a:gd name="connsiteX17" fmla="*/ 1473109 w 3294274"/>
                  <a:gd name="connsiteY17" fmla="*/ 155828 h 284844"/>
                  <a:gd name="connsiteX18" fmla="*/ 1646364 w 3294274"/>
                  <a:gd name="connsiteY18" fmla="*/ 136577 h 284844"/>
                  <a:gd name="connsiteX19" fmla="*/ 1732991 w 3294274"/>
                  <a:gd name="connsiteY19" fmla="*/ 98076 h 284844"/>
                  <a:gd name="connsiteX20" fmla="*/ 1800368 w 3294274"/>
                  <a:gd name="connsiteY20" fmla="*/ 59575 h 284844"/>
                  <a:gd name="connsiteX21" fmla="*/ 1858120 w 3294274"/>
                  <a:gd name="connsiteY21" fmla="*/ 40325 h 284844"/>
                  <a:gd name="connsiteX22" fmla="*/ 1896621 w 3294274"/>
                  <a:gd name="connsiteY22" fmla="*/ 11449 h 284844"/>
                  <a:gd name="connsiteX23" fmla="*/ 1925496 w 3294274"/>
                  <a:gd name="connsiteY23" fmla="*/ 1824 h 284844"/>
                  <a:gd name="connsiteX24" fmla="*/ 1935122 w 3294274"/>
                  <a:gd name="connsiteY24" fmla="*/ 40325 h 284844"/>
                  <a:gd name="connsiteX25" fmla="*/ 1944747 w 3294274"/>
                  <a:gd name="connsiteY25" fmla="*/ 69200 h 284844"/>
                  <a:gd name="connsiteX26" fmla="*/ 2041000 w 3294274"/>
                  <a:gd name="connsiteY26" fmla="*/ 49950 h 284844"/>
                  <a:gd name="connsiteX27" fmla="*/ 2233505 w 3294274"/>
                  <a:gd name="connsiteY27" fmla="*/ 69200 h 284844"/>
                  <a:gd name="connsiteX28" fmla="*/ 2368259 w 3294274"/>
                  <a:gd name="connsiteY28" fmla="*/ 88451 h 284844"/>
                  <a:gd name="connsiteX29" fmla="*/ 2406760 w 3294274"/>
                  <a:gd name="connsiteY29" fmla="*/ 98076 h 284844"/>
                  <a:gd name="connsiteX30" fmla="*/ 2531888 w 3294274"/>
                  <a:gd name="connsiteY30" fmla="*/ 117327 h 284844"/>
                  <a:gd name="connsiteX31" fmla="*/ 2570389 w 3294274"/>
                  <a:gd name="connsiteY31" fmla="*/ 126952 h 284844"/>
                  <a:gd name="connsiteX32" fmla="*/ 2657016 w 3294274"/>
                  <a:gd name="connsiteY32" fmla="*/ 136577 h 284844"/>
                  <a:gd name="connsiteX33" fmla="*/ 2791770 w 3294274"/>
                  <a:gd name="connsiteY33" fmla="*/ 175078 h 284844"/>
                  <a:gd name="connsiteX34" fmla="*/ 2849522 w 3294274"/>
                  <a:gd name="connsiteY34" fmla="*/ 213579 h 284844"/>
                  <a:gd name="connsiteX35" fmla="*/ 2907273 w 3294274"/>
                  <a:gd name="connsiteY35" fmla="*/ 242455 h 284844"/>
                  <a:gd name="connsiteX36" fmla="*/ 2965025 w 3294274"/>
                  <a:gd name="connsiteY36" fmla="*/ 232830 h 284844"/>
                  <a:gd name="connsiteX37" fmla="*/ 2993901 w 3294274"/>
                  <a:gd name="connsiteY37" fmla="*/ 223205 h 284844"/>
                  <a:gd name="connsiteX38" fmla="*/ 3032402 w 3294274"/>
                  <a:gd name="connsiteY38" fmla="*/ 213579 h 284844"/>
                  <a:gd name="connsiteX39" fmla="*/ 3061277 w 3294274"/>
                  <a:gd name="connsiteY39" fmla="*/ 203954 h 284844"/>
                  <a:gd name="connsiteX40" fmla="*/ 3128654 w 3294274"/>
                  <a:gd name="connsiteY40" fmla="*/ 194329 h 284844"/>
                  <a:gd name="connsiteX41" fmla="*/ 3205656 w 3294274"/>
                  <a:gd name="connsiteY41" fmla="*/ 175078 h 284844"/>
                  <a:gd name="connsiteX42" fmla="*/ 3273033 w 3294274"/>
                  <a:gd name="connsiteY42" fmla="*/ 155828 h 284844"/>
                  <a:gd name="connsiteX43" fmla="*/ 3282659 w 3294274"/>
                  <a:gd name="connsiteY43" fmla="*/ 203954 h 284844"/>
                  <a:gd name="connsiteX44" fmla="*/ 3292284 w 3294274"/>
                  <a:gd name="connsiteY44" fmla="*/ 232830 h 284844"/>
                  <a:gd name="connsiteX45" fmla="*/ 3234532 w 3294274"/>
                  <a:gd name="connsiteY45" fmla="*/ 252080 h 284844"/>
                  <a:gd name="connsiteX46" fmla="*/ 3080528 w 3294274"/>
                  <a:gd name="connsiteY46" fmla="*/ 271331 h 284844"/>
                  <a:gd name="connsiteX47" fmla="*/ 3022776 w 3294274"/>
                  <a:gd name="connsiteY47" fmla="*/ 280956 h 284844"/>
                  <a:gd name="connsiteX48" fmla="*/ 1636739 w 3294274"/>
                  <a:gd name="connsiteY48" fmla="*/ 261706 h 284844"/>
                  <a:gd name="connsiteX49" fmla="*/ 1569362 w 3294274"/>
                  <a:gd name="connsiteY49" fmla="*/ 252080 h 284844"/>
                  <a:gd name="connsiteX50" fmla="*/ 1088099 w 3294274"/>
                  <a:gd name="connsiteY50" fmla="*/ 271331 h 284844"/>
                  <a:gd name="connsiteX51" fmla="*/ 693463 w 3294274"/>
                  <a:gd name="connsiteY51" fmla="*/ 252080 h 284844"/>
                  <a:gd name="connsiteX52" fmla="*/ 645336 w 3294274"/>
                  <a:gd name="connsiteY52" fmla="*/ 242455 h 284844"/>
                  <a:gd name="connsiteX53" fmla="*/ 549084 w 3294274"/>
                  <a:gd name="connsiteY53" fmla="*/ 232830 h 284844"/>
                  <a:gd name="connsiteX54" fmla="*/ 462456 w 3294274"/>
                  <a:gd name="connsiteY54" fmla="*/ 223205 h 284844"/>
                  <a:gd name="connsiteX55" fmla="*/ 125572 w 3294274"/>
                  <a:gd name="connsiteY55" fmla="*/ 213579 h 284844"/>
                  <a:gd name="connsiteX56" fmla="*/ 444 w 3294274"/>
                  <a:gd name="connsiteY56" fmla="*/ 232830 h 28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294274" h="284844">
                    <a:moveTo>
                      <a:pt x="444" y="232830"/>
                    </a:moveTo>
                    <a:cubicBezTo>
                      <a:pt x="-5973" y="231226"/>
                      <a:pt x="58810" y="215258"/>
                      <a:pt x="87071" y="203954"/>
                    </a:cubicBezTo>
                    <a:cubicBezTo>
                      <a:pt x="112483" y="193789"/>
                      <a:pt x="137676" y="182620"/>
                      <a:pt x="164073" y="175078"/>
                    </a:cubicBezTo>
                    <a:cubicBezTo>
                      <a:pt x="208758" y="162311"/>
                      <a:pt x="208335" y="165281"/>
                      <a:pt x="260326" y="155828"/>
                    </a:cubicBezTo>
                    <a:cubicBezTo>
                      <a:pt x="276422" y="152902"/>
                      <a:pt x="292482" y="149752"/>
                      <a:pt x="308452" y="146203"/>
                    </a:cubicBezTo>
                    <a:cubicBezTo>
                      <a:pt x="321366" y="143333"/>
                      <a:pt x="333904" y="138752"/>
                      <a:pt x="346953" y="136577"/>
                    </a:cubicBezTo>
                    <a:cubicBezTo>
                      <a:pt x="372468" y="132324"/>
                      <a:pt x="398288" y="130160"/>
                      <a:pt x="423955" y="126952"/>
                    </a:cubicBezTo>
                    <a:cubicBezTo>
                      <a:pt x="452831" y="130160"/>
                      <a:pt x="482273" y="130044"/>
                      <a:pt x="510583" y="136577"/>
                    </a:cubicBezTo>
                    <a:cubicBezTo>
                      <a:pt x="554856" y="146794"/>
                      <a:pt x="561205" y="179120"/>
                      <a:pt x="606835" y="194329"/>
                    </a:cubicBezTo>
                    <a:lnTo>
                      <a:pt x="635711" y="203954"/>
                    </a:lnTo>
                    <a:cubicBezTo>
                      <a:pt x="698541" y="201538"/>
                      <a:pt x="961033" y="193139"/>
                      <a:pt x="1049597" y="184704"/>
                    </a:cubicBezTo>
                    <a:cubicBezTo>
                      <a:pt x="1062766" y="183450"/>
                      <a:pt x="1074943" y="176463"/>
                      <a:pt x="1088099" y="175078"/>
                    </a:cubicBezTo>
                    <a:cubicBezTo>
                      <a:pt x="1136067" y="170029"/>
                      <a:pt x="1184351" y="168661"/>
                      <a:pt x="1232477" y="165453"/>
                    </a:cubicBezTo>
                    <a:cubicBezTo>
                      <a:pt x="1261346" y="160642"/>
                      <a:pt x="1322558" y="153526"/>
                      <a:pt x="1347981" y="136577"/>
                    </a:cubicBezTo>
                    <a:lnTo>
                      <a:pt x="1405732" y="98076"/>
                    </a:lnTo>
                    <a:cubicBezTo>
                      <a:pt x="1408940" y="107701"/>
                      <a:pt x="1415357" y="116806"/>
                      <a:pt x="1415357" y="126952"/>
                    </a:cubicBezTo>
                    <a:cubicBezTo>
                      <a:pt x="1415357" y="140181"/>
                      <a:pt x="1393900" y="159537"/>
                      <a:pt x="1405732" y="165453"/>
                    </a:cubicBezTo>
                    <a:cubicBezTo>
                      <a:pt x="1426024" y="175599"/>
                      <a:pt x="1450621" y="158826"/>
                      <a:pt x="1473109" y="155828"/>
                    </a:cubicBezTo>
                    <a:cubicBezTo>
                      <a:pt x="1554850" y="144930"/>
                      <a:pt x="1558349" y="145379"/>
                      <a:pt x="1646364" y="136577"/>
                    </a:cubicBezTo>
                    <a:cubicBezTo>
                      <a:pt x="1680749" y="122823"/>
                      <a:pt x="1701512" y="116064"/>
                      <a:pt x="1732991" y="98076"/>
                    </a:cubicBezTo>
                    <a:cubicBezTo>
                      <a:pt x="1773499" y="74928"/>
                      <a:pt x="1751900" y="78962"/>
                      <a:pt x="1800368" y="59575"/>
                    </a:cubicBezTo>
                    <a:cubicBezTo>
                      <a:pt x="1819209" y="52039"/>
                      <a:pt x="1858120" y="40325"/>
                      <a:pt x="1858120" y="40325"/>
                    </a:cubicBezTo>
                    <a:cubicBezTo>
                      <a:pt x="1870954" y="30700"/>
                      <a:pt x="1882693" y="19408"/>
                      <a:pt x="1896621" y="11449"/>
                    </a:cubicBezTo>
                    <a:cubicBezTo>
                      <a:pt x="1905430" y="6415"/>
                      <a:pt x="1917380" y="-4263"/>
                      <a:pt x="1925496" y="1824"/>
                    </a:cubicBezTo>
                    <a:cubicBezTo>
                      <a:pt x="1936079" y="9761"/>
                      <a:pt x="1931488" y="27605"/>
                      <a:pt x="1935122" y="40325"/>
                    </a:cubicBezTo>
                    <a:cubicBezTo>
                      <a:pt x="1937909" y="50080"/>
                      <a:pt x="1941539" y="59575"/>
                      <a:pt x="1944747" y="69200"/>
                    </a:cubicBezTo>
                    <a:cubicBezTo>
                      <a:pt x="1976831" y="62783"/>
                      <a:pt x="2008280" y="49950"/>
                      <a:pt x="2041000" y="49950"/>
                    </a:cubicBezTo>
                    <a:cubicBezTo>
                      <a:pt x="2105488" y="49950"/>
                      <a:pt x="2233505" y="69200"/>
                      <a:pt x="2233505" y="69200"/>
                    </a:cubicBezTo>
                    <a:cubicBezTo>
                      <a:pt x="2363737" y="95249"/>
                      <a:pt x="2170152" y="57974"/>
                      <a:pt x="2368259" y="88451"/>
                    </a:cubicBezTo>
                    <a:cubicBezTo>
                      <a:pt x="2381334" y="90462"/>
                      <a:pt x="2393788" y="95482"/>
                      <a:pt x="2406760" y="98076"/>
                    </a:cubicBezTo>
                    <a:cubicBezTo>
                      <a:pt x="2499782" y="116680"/>
                      <a:pt x="2430204" y="98839"/>
                      <a:pt x="2531888" y="117327"/>
                    </a:cubicBezTo>
                    <a:cubicBezTo>
                      <a:pt x="2544903" y="119693"/>
                      <a:pt x="2557314" y="124941"/>
                      <a:pt x="2570389" y="126952"/>
                    </a:cubicBezTo>
                    <a:cubicBezTo>
                      <a:pt x="2599105" y="131370"/>
                      <a:pt x="2628140" y="133369"/>
                      <a:pt x="2657016" y="136577"/>
                    </a:cubicBezTo>
                    <a:cubicBezTo>
                      <a:pt x="2753705" y="160749"/>
                      <a:pt x="2708919" y="147461"/>
                      <a:pt x="2791770" y="175078"/>
                    </a:cubicBezTo>
                    <a:cubicBezTo>
                      <a:pt x="2811021" y="187912"/>
                      <a:pt x="2827573" y="206262"/>
                      <a:pt x="2849522" y="213579"/>
                    </a:cubicBezTo>
                    <a:cubicBezTo>
                      <a:pt x="2889371" y="226863"/>
                      <a:pt x="2869955" y="217577"/>
                      <a:pt x="2907273" y="242455"/>
                    </a:cubicBezTo>
                    <a:cubicBezTo>
                      <a:pt x="2926524" y="239247"/>
                      <a:pt x="2945974" y="237064"/>
                      <a:pt x="2965025" y="232830"/>
                    </a:cubicBezTo>
                    <a:cubicBezTo>
                      <a:pt x="2974929" y="230629"/>
                      <a:pt x="2984145" y="225992"/>
                      <a:pt x="2993901" y="223205"/>
                    </a:cubicBezTo>
                    <a:cubicBezTo>
                      <a:pt x="3006621" y="219571"/>
                      <a:pt x="3019682" y="217213"/>
                      <a:pt x="3032402" y="213579"/>
                    </a:cubicBezTo>
                    <a:cubicBezTo>
                      <a:pt x="3042157" y="210792"/>
                      <a:pt x="3051328" y="205944"/>
                      <a:pt x="3061277" y="203954"/>
                    </a:cubicBezTo>
                    <a:cubicBezTo>
                      <a:pt x="3083523" y="199505"/>
                      <a:pt x="3106408" y="198778"/>
                      <a:pt x="3128654" y="194329"/>
                    </a:cubicBezTo>
                    <a:cubicBezTo>
                      <a:pt x="3154598" y="189140"/>
                      <a:pt x="3179989" y="181495"/>
                      <a:pt x="3205656" y="175078"/>
                    </a:cubicBezTo>
                    <a:cubicBezTo>
                      <a:pt x="3254005" y="162991"/>
                      <a:pt x="3231603" y="169637"/>
                      <a:pt x="3273033" y="155828"/>
                    </a:cubicBezTo>
                    <a:cubicBezTo>
                      <a:pt x="3276242" y="171870"/>
                      <a:pt x="3278691" y="188083"/>
                      <a:pt x="3282659" y="203954"/>
                    </a:cubicBezTo>
                    <a:cubicBezTo>
                      <a:pt x="3285120" y="213797"/>
                      <a:pt x="3299458" y="225656"/>
                      <a:pt x="3292284" y="232830"/>
                    </a:cubicBezTo>
                    <a:cubicBezTo>
                      <a:pt x="3277935" y="247178"/>
                      <a:pt x="3253783" y="245663"/>
                      <a:pt x="3234532" y="252080"/>
                    </a:cubicBezTo>
                    <a:cubicBezTo>
                      <a:pt x="3165964" y="274936"/>
                      <a:pt x="3215798" y="260926"/>
                      <a:pt x="3080528" y="271331"/>
                    </a:cubicBezTo>
                    <a:cubicBezTo>
                      <a:pt x="3061277" y="274539"/>
                      <a:pt x="3042292" y="280956"/>
                      <a:pt x="3022776" y="280956"/>
                    </a:cubicBezTo>
                    <a:cubicBezTo>
                      <a:pt x="1882872" y="280956"/>
                      <a:pt x="2176621" y="297697"/>
                      <a:pt x="1636739" y="261706"/>
                    </a:cubicBezTo>
                    <a:cubicBezTo>
                      <a:pt x="1614280" y="258497"/>
                      <a:pt x="1592049" y="252080"/>
                      <a:pt x="1569362" y="252080"/>
                    </a:cubicBezTo>
                    <a:cubicBezTo>
                      <a:pt x="1274431" y="252080"/>
                      <a:pt x="1285824" y="253356"/>
                      <a:pt x="1088099" y="271331"/>
                    </a:cubicBezTo>
                    <a:cubicBezTo>
                      <a:pt x="967830" y="267322"/>
                      <a:pt x="820219" y="267925"/>
                      <a:pt x="693463" y="252080"/>
                    </a:cubicBezTo>
                    <a:cubicBezTo>
                      <a:pt x="677229" y="250051"/>
                      <a:pt x="661553" y="244617"/>
                      <a:pt x="645336" y="242455"/>
                    </a:cubicBezTo>
                    <a:cubicBezTo>
                      <a:pt x="613375" y="238194"/>
                      <a:pt x="581151" y="236205"/>
                      <a:pt x="549084" y="232830"/>
                    </a:cubicBezTo>
                    <a:cubicBezTo>
                      <a:pt x="520190" y="229789"/>
                      <a:pt x="491480" y="224524"/>
                      <a:pt x="462456" y="223205"/>
                    </a:cubicBezTo>
                    <a:cubicBezTo>
                      <a:pt x="350231" y="218104"/>
                      <a:pt x="237867" y="216788"/>
                      <a:pt x="125572" y="213579"/>
                    </a:cubicBezTo>
                    <a:cubicBezTo>
                      <a:pt x="78433" y="197867"/>
                      <a:pt x="6861" y="234434"/>
                      <a:pt x="444" y="232830"/>
                    </a:cubicBezTo>
                    <a:close/>
                  </a:path>
                </a:pathLst>
              </a:custGeom>
              <a:solidFill>
                <a:srgbClr val="FBCC4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80E7399-A3DC-4A0A-A723-58FD59B37888}"/>
                  </a:ext>
                </a:extLst>
              </p:cNvPr>
              <p:cNvSpPr/>
              <p:nvPr/>
            </p:nvSpPr>
            <p:spPr>
              <a:xfrm>
                <a:off x="8262005" y="3895555"/>
                <a:ext cx="1135636" cy="452387"/>
              </a:xfrm>
              <a:custGeom>
                <a:avLst/>
                <a:gdLst>
                  <a:gd name="connsiteX0" fmla="*/ 57752 w 1555098"/>
                  <a:gd name="connsiteY0" fmla="*/ 346509 h 452387"/>
                  <a:gd name="connsiteX1" fmla="*/ 134754 w 1555098"/>
                  <a:gd name="connsiteY1" fmla="*/ 327259 h 452387"/>
                  <a:gd name="connsiteX2" fmla="*/ 173255 w 1555098"/>
                  <a:gd name="connsiteY2" fmla="*/ 298383 h 452387"/>
                  <a:gd name="connsiteX3" fmla="*/ 211756 w 1555098"/>
                  <a:gd name="connsiteY3" fmla="*/ 279132 h 452387"/>
                  <a:gd name="connsiteX4" fmla="*/ 240632 w 1555098"/>
                  <a:gd name="connsiteY4" fmla="*/ 250257 h 452387"/>
                  <a:gd name="connsiteX5" fmla="*/ 279133 w 1555098"/>
                  <a:gd name="connsiteY5" fmla="*/ 221381 h 452387"/>
                  <a:gd name="connsiteX6" fmla="*/ 298383 w 1555098"/>
                  <a:gd name="connsiteY6" fmla="*/ 192505 h 452387"/>
                  <a:gd name="connsiteX7" fmla="*/ 327259 w 1555098"/>
                  <a:gd name="connsiteY7" fmla="*/ 173255 h 452387"/>
                  <a:gd name="connsiteX8" fmla="*/ 423512 w 1555098"/>
                  <a:gd name="connsiteY8" fmla="*/ 134753 h 452387"/>
                  <a:gd name="connsiteX9" fmla="*/ 490889 w 1555098"/>
                  <a:gd name="connsiteY9" fmla="*/ 105878 h 452387"/>
                  <a:gd name="connsiteX10" fmla="*/ 548640 w 1555098"/>
                  <a:gd name="connsiteY10" fmla="*/ 105878 h 452387"/>
                  <a:gd name="connsiteX11" fmla="*/ 606392 w 1555098"/>
                  <a:gd name="connsiteY11" fmla="*/ 77002 h 452387"/>
                  <a:gd name="connsiteX12" fmla="*/ 635267 w 1555098"/>
                  <a:gd name="connsiteY12" fmla="*/ 67377 h 452387"/>
                  <a:gd name="connsiteX13" fmla="*/ 664143 w 1555098"/>
                  <a:gd name="connsiteY13" fmla="*/ 28876 h 452387"/>
                  <a:gd name="connsiteX14" fmla="*/ 721895 w 1555098"/>
                  <a:gd name="connsiteY14" fmla="*/ 0 h 452387"/>
                  <a:gd name="connsiteX15" fmla="*/ 770021 w 1555098"/>
                  <a:gd name="connsiteY15" fmla="*/ 38501 h 452387"/>
                  <a:gd name="connsiteX16" fmla="*/ 808522 w 1555098"/>
                  <a:gd name="connsiteY16" fmla="*/ 57751 h 452387"/>
                  <a:gd name="connsiteX17" fmla="*/ 818147 w 1555098"/>
                  <a:gd name="connsiteY17" fmla="*/ 86627 h 452387"/>
                  <a:gd name="connsiteX18" fmla="*/ 866274 w 1555098"/>
                  <a:gd name="connsiteY18" fmla="*/ 67377 h 452387"/>
                  <a:gd name="connsiteX19" fmla="*/ 933651 w 1555098"/>
                  <a:gd name="connsiteY19" fmla="*/ 48126 h 452387"/>
                  <a:gd name="connsiteX20" fmla="*/ 981777 w 1555098"/>
                  <a:gd name="connsiteY20" fmla="*/ 57751 h 452387"/>
                  <a:gd name="connsiteX21" fmla="*/ 991402 w 1555098"/>
                  <a:gd name="connsiteY21" fmla="*/ 105878 h 452387"/>
                  <a:gd name="connsiteX22" fmla="*/ 1001027 w 1555098"/>
                  <a:gd name="connsiteY22" fmla="*/ 134753 h 452387"/>
                  <a:gd name="connsiteX23" fmla="*/ 1049154 w 1555098"/>
                  <a:gd name="connsiteY23" fmla="*/ 105878 h 452387"/>
                  <a:gd name="connsiteX24" fmla="*/ 1106905 w 1555098"/>
                  <a:gd name="connsiteY24" fmla="*/ 86627 h 452387"/>
                  <a:gd name="connsiteX25" fmla="*/ 1135781 w 1555098"/>
                  <a:gd name="connsiteY25" fmla="*/ 67377 h 452387"/>
                  <a:gd name="connsiteX26" fmla="*/ 1203158 w 1555098"/>
                  <a:gd name="connsiteY26" fmla="*/ 57751 h 452387"/>
                  <a:gd name="connsiteX27" fmla="*/ 1222409 w 1555098"/>
                  <a:gd name="connsiteY27" fmla="*/ 96252 h 452387"/>
                  <a:gd name="connsiteX28" fmla="*/ 1232034 w 1555098"/>
                  <a:gd name="connsiteY28" fmla="*/ 163629 h 452387"/>
                  <a:gd name="connsiteX29" fmla="*/ 1299411 w 1555098"/>
                  <a:gd name="connsiteY29" fmla="*/ 144379 h 452387"/>
                  <a:gd name="connsiteX30" fmla="*/ 1318661 w 1555098"/>
                  <a:gd name="connsiteY30" fmla="*/ 173255 h 452387"/>
                  <a:gd name="connsiteX31" fmla="*/ 1328286 w 1555098"/>
                  <a:gd name="connsiteY31" fmla="*/ 202130 h 452387"/>
                  <a:gd name="connsiteX32" fmla="*/ 1357162 w 1555098"/>
                  <a:gd name="connsiteY32" fmla="*/ 221381 h 452387"/>
                  <a:gd name="connsiteX33" fmla="*/ 1443790 w 1555098"/>
                  <a:gd name="connsiteY33" fmla="*/ 240631 h 452387"/>
                  <a:gd name="connsiteX34" fmla="*/ 1501541 w 1555098"/>
                  <a:gd name="connsiteY34" fmla="*/ 192505 h 452387"/>
                  <a:gd name="connsiteX35" fmla="*/ 1530417 w 1555098"/>
                  <a:gd name="connsiteY35" fmla="*/ 182880 h 452387"/>
                  <a:gd name="connsiteX36" fmla="*/ 1540042 w 1555098"/>
                  <a:gd name="connsiteY36" fmla="*/ 240631 h 452387"/>
                  <a:gd name="connsiteX37" fmla="*/ 1540042 w 1555098"/>
                  <a:gd name="connsiteY37" fmla="*/ 365760 h 452387"/>
                  <a:gd name="connsiteX38" fmla="*/ 1482291 w 1555098"/>
                  <a:gd name="connsiteY38" fmla="*/ 385010 h 452387"/>
                  <a:gd name="connsiteX39" fmla="*/ 1453415 w 1555098"/>
                  <a:gd name="connsiteY39" fmla="*/ 394636 h 452387"/>
                  <a:gd name="connsiteX40" fmla="*/ 1289785 w 1555098"/>
                  <a:gd name="connsiteY40" fmla="*/ 413886 h 452387"/>
                  <a:gd name="connsiteX41" fmla="*/ 1106905 w 1555098"/>
                  <a:gd name="connsiteY41" fmla="*/ 442762 h 452387"/>
                  <a:gd name="connsiteX42" fmla="*/ 635267 w 1555098"/>
                  <a:gd name="connsiteY42" fmla="*/ 452387 h 452387"/>
                  <a:gd name="connsiteX43" fmla="*/ 231006 w 1555098"/>
                  <a:gd name="connsiteY43" fmla="*/ 442762 h 452387"/>
                  <a:gd name="connsiteX44" fmla="*/ 192505 w 1555098"/>
                  <a:gd name="connsiteY44" fmla="*/ 433137 h 452387"/>
                  <a:gd name="connsiteX45" fmla="*/ 48126 w 1555098"/>
                  <a:gd name="connsiteY45" fmla="*/ 413886 h 452387"/>
                  <a:gd name="connsiteX46" fmla="*/ 0 w 1555098"/>
                  <a:gd name="connsiteY46" fmla="*/ 404261 h 4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55098" h="452387">
                    <a:moveTo>
                      <a:pt x="57752" y="346509"/>
                    </a:moveTo>
                    <a:cubicBezTo>
                      <a:pt x="83419" y="340092"/>
                      <a:pt x="110332" y="337435"/>
                      <a:pt x="134754" y="327259"/>
                    </a:cubicBezTo>
                    <a:cubicBezTo>
                      <a:pt x="149562" y="321089"/>
                      <a:pt x="159651" y="306885"/>
                      <a:pt x="173255" y="298383"/>
                    </a:cubicBezTo>
                    <a:cubicBezTo>
                      <a:pt x="185422" y="290778"/>
                      <a:pt x="200080" y="287472"/>
                      <a:pt x="211756" y="279132"/>
                    </a:cubicBezTo>
                    <a:cubicBezTo>
                      <a:pt x="222833" y="271220"/>
                      <a:pt x="230297" y="259116"/>
                      <a:pt x="240632" y="250257"/>
                    </a:cubicBezTo>
                    <a:cubicBezTo>
                      <a:pt x="252812" y="239817"/>
                      <a:pt x="266299" y="231006"/>
                      <a:pt x="279133" y="221381"/>
                    </a:cubicBezTo>
                    <a:cubicBezTo>
                      <a:pt x="285550" y="211756"/>
                      <a:pt x="290203" y="200685"/>
                      <a:pt x="298383" y="192505"/>
                    </a:cubicBezTo>
                    <a:cubicBezTo>
                      <a:pt x="306563" y="184325"/>
                      <a:pt x="317215" y="178994"/>
                      <a:pt x="327259" y="173255"/>
                    </a:cubicBezTo>
                    <a:cubicBezTo>
                      <a:pt x="379932" y="143156"/>
                      <a:pt x="357773" y="161048"/>
                      <a:pt x="423512" y="134753"/>
                    </a:cubicBezTo>
                    <a:cubicBezTo>
                      <a:pt x="542434" y="87185"/>
                      <a:pt x="397951" y="136856"/>
                      <a:pt x="490889" y="105878"/>
                    </a:cubicBezTo>
                    <a:cubicBezTo>
                      <a:pt x="552489" y="64809"/>
                      <a:pt x="487038" y="95611"/>
                      <a:pt x="548640" y="105878"/>
                    </a:cubicBezTo>
                    <a:cubicBezTo>
                      <a:pt x="566783" y="108902"/>
                      <a:pt x="593824" y="83286"/>
                      <a:pt x="606392" y="77002"/>
                    </a:cubicBezTo>
                    <a:cubicBezTo>
                      <a:pt x="615467" y="72465"/>
                      <a:pt x="625642" y="70585"/>
                      <a:pt x="635267" y="67377"/>
                    </a:cubicBezTo>
                    <a:cubicBezTo>
                      <a:pt x="644892" y="54543"/>
                      <a:pt x="652799" y="40220"/>
                      <a:pt x="664143" y="28876"/>
                    </a:cubicBezTo>
                    <a:cubicBezTo>
                      <a:pt x="682803" y="10216"/>
                      <a:pt x="698408" y="7829"/>
                      <a:pt x="721895" y="0"/>
                    </a:cubicBezTo>
                    <a:cubicBezTo>
                      <a:pt x="744803" y="68725"/>
                      <a:pt x="724261" y="69006"/>
                      <a:pt x="770021" y="38501"/>
                    </a:cubicBezTo>
                    <a:cubicBezTo>
                      <a:pt x="782855" y="44918"/>
                      <a:pt x="798376" y="47605"/>
                      <a:pt x="808522" y="57751"/>
                    </a:cubicBezTo>
                    <a:cubicBezTo>
                      <a:pt x="815696" y="64925"/>
                      <a:pt x="808139" y="84959"/>
                      <a:pt x="818147" y="86627"/>
                    </a:cubicBezTo>
                    <a:cubicBezTo>
                      <a:pt x="835190" y="89468"/>
                      <a:pt x="850096" y="73444"/>
                      <a:pt x="866274" y="67377"/>
                    </a:cubicBezTo>
                    <a:cubicBezTo>
                      <a:pt x="893900" y="57017"/>
                      <a:pt x="903299" y="55714"/>
                      <a:pt x="933651" y="48126"/>
                    </a:cubicBezTo>
                    <a:cubicBezTo>
                      <a:pt x="949693" y="51334"/>
                      <a:pt x="970209" y="46183"/>
                      <a:pt x="981777" y="57751"/>
                    </a:cubicBezTo>
                    <a:cubicBezTo>
                      <a:pt x="993345" y="69319"/>
                      <a:pt x="987434" y="90006"/>
                      <a:pt x="991402" y="105878"/>
                    </a:cubicBezTo>
                    <a:cubicBezTo>
                      <a:pt x="993863" y="115721"/>
                      <a:pt x="997819" y="125128"/>
                      <a:pt x="1001027" y="134753"/>
                    </a:cubicBezTo>
                    <a:cubicBezTo>
                      <a:pt x="1017069" y="125128"/>
                      <a:pt x="1032123" y="113619"/>
                      <a:pt x="1049154" y="105878"/>
                    </a:cubicBezTo>
                    <a:cubicBezTo>
                      <a:pt x="1067627" y="97481"/>
                      <a:pt x="1090021" y="97883"/>
                      <a:pt x="1106905" y="86627"/>
                    </a:cubicBezTo>
                    <a:cubicBezTo>
                      <a:pt x="1116530" y="80210"/>
                      <a:pt x="1124701" y="70701"/>
                      <a:pt x="1135781" y="67377"/>
                    </a:cubicBezTo>
                    <a:cubicBezTo>
                      <a:pt x="1157511" y="60858"/>
                      <a:pt x="1180699" y="60960"/>
                      <a:pt x="1203158" y="57751"/>
                    </a:cubicBezTo>
                    <a:cubicBezTo>
                      <a:pt x="1209575" y="70585"/>
                      <a:pt x="1218634" y="82409"/>
                      <a:pt x="1222409" y="96252"/>
                    </a:cubicBezTo>
                    <a:cubicBezTo>
                      <a:pt x="1228378" y="118140"/>
                      <a:pt x="1217510" y="146200"/>
                      <a:pt x="1232034" y="163629"/>
                    </a:cubicBezTo>
                    <a:cubicBezTo>
                      <a:pt x="1234661" y="166782"/>
                      <a:pt x="1293049" y="146500"/>
                      <a:pt x="1299411" y="144379"/>
                    </a:cubicBezTo>
                    <a:cubicBezTo>
                      <a:pt x="1305828" y="154004"/>
                      <a:pt x="1313488" y="162908"/>
                      <a:pt x="1318661" y="173255"/>
                    </a:cubicBezTo>
                    <a:cubicBezTo>
                      <a:pt x="1323198" y="182330"/>
                      <a:pt x="1321948" y="194208"/>
                      <a:pt x="1328286" y="202130"/>
                    </a:cubicBezTo>
                    <a:cubicBezTo>
                      <a:pt x="1335513" y="211163"/>
                      <a:pt x="1346815" y="216208"/>
                      <a:pt x="1357162" y="221381"/>
                    </a:cubicBezTo>
                    <a:cubicBezTo>
                      <a:pt x="1380856" y="233228"/>
                      <a:pt x="1421612" y="236935"/>
                      <a:pt x="1443790" y="240631"/>
                    </a:cubicBezTo>
                    <a:cubicBezTo>
                      <a:pt x="1501834" y="259981"/>
                      <a:pt x="1449565" y="253143"/>
                      <a:pt x="1501541" y="192505"/>
                    </a:cubicBezTo>
                    <a:cubicBezTo>
                      <a:pt x="1508144" y="184802"/>
                      <a:pt x="1520792" y="186088"/>
                      <a:pt x="1530417" y="182880"/>
                    </a:cubicBezTo>
                    <a:cubicBezTo>
                      <a:pt x="1533625" y="202130"/>
                      <a:pt x="1536215" y="221494"/>
                      <a:pt x="1540042" y="240631"/>
                    </a:cubicBezTo>
                    <a:cubicBezTo>
                      <a:pt x="1548470" y="282774"/>
                      <a:pt x="1569232" y="319890"/>
                      <a:pt x="1540042" y="365760"/>
                    </a:cubicBezTo>
                    <a:cubicBezTo>
                      <a:pt x="1529148" y="382879"/>
                      <a:pt x="1501541" y="378593"/>
                      <a:pt x="1482291" y="385010"/>
                    </a:cubicBezTo>
                    <a:lnTo>
                      <a:pt x="1453415" y="394636"/>
                    </a:lnTo>
                    <a:cubicBezTo>
                      <a:pt x="1381822" y="418501"/>
                      <a:pt x="1434638" y="403540"/>
                      <a:pt x="1289785" y="413886"/>
                    </a:cubicBezTo>
                    <a:cubicBezTo>
                      <a:pt x="1202807" y="442880"/>
                      <a:pt x="1230703" y="438769"/>
                      <a:pt x="1106905" y="442762"/>
                    </a:cubicBezTo>
                    <a:cubicBezTo>
                      <a:pt x="949741" y="447832"/>
                      <a:pt x="792480" y="449179"/>
                      <a:pt x="635267" y="452387"/>
                    </a:cubicBezTo>
                    <a:lnTo>
                      <a:pt x="231006" y="442762"/>
                    </a:lnTo>
                    <a:cubicBezTo>
                      <a:pt x="217790" y="442187"/>
                      <a:pt x="205477" y="435731"/>
                      <a:pt x="192505" y="433137"/>
                    </a:cubicBezTo>
                    <a:cubicBezTo>
                      <a:pt x="138488" y="422333"/>
                      <a:pt x="105928" y="420308"/>
                      <a:pt x="48126" y="413886"/>
                    </a:cubicBezTo>
                    <a:cubicBezTo>
                      <a:pt x="6512" y="403483"/>
                      <a:pt x="22854" y="404261"/>
                      <a:pt x="0" y="404261"/>
                    </a:cubicBezTo>
                  </a:path>
                </a:pathLst>
              </a:custGeom>
              <a:solidFill>
                <a:srgbClr val="F6A70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3C617BE-7B70-47CD-889B-FAA7EC86147A}"/>
                  </a:ext>
                </a:extLst>
              </p:cNvPr>
              <p:cNvSpPr/>
              <p:nvPr/>
            </p:nvSpPr>
            <p:spPr>
              <a:xfrm>
                <a:off x="8309551" y="3859156"/>
                <a:ext cx="1082140" cy="471638"/>
              </a:xfrm>
              <a:custGeom>
                <a:avLst/>
                <a:gdLst>
                  <a:gd name="connsiteX0" fmla="*/ 4111 w 1082140"/>
                  <a:gd name="connsiteY0" fmla="*/ 423512 h 471638"/>
                  <a:gd name="connsiteX1" fmla="*/ 100363 w 1082140"/>
                  <a:gd name="connsiteY1" fmla="*/ 404262 h 471638"/>
                  <a:gd name="connsiteX2" fmla="*/ 283243 w 1082140"/>
                  <a:gd name="connsiteY2" fmla="*/ 385011 h 471638"/>
                  <a:gd name="connsiteX3" fmla="*/ 417997 w 1082140"/>
                  <a:gd name="connsiteY3" fmla="*/ 346510 h 471638"/>
                  <a:gd name="connsiteX4" fmla="*/ 446873 w 1082140"/>
                  <a:gd name="connsiteY4" fmla="*/ 317634 h 471638"/>
                  <a:gd name="connsiteX5" fmla="*/ 475749 w 1082140"/>
                  <a:gd name="connsiteY5" fmla="*/ 298384 h 471638"/>
                  <a:gd name="connsiteX6" fmla="*/ 504624 w 1082140"/>
                  <a:gd name="connsiteY6" fmla="*/ 259883 h 471638"/>
                  <a:gd name="connsiteX7" fmla="*/ 533500 w 1082140"/>
                  <a:gd name="connsiteY7" fmla="*/ 240632 h 471638"/>
                  <a:gd name="connsiteX8" fmla="*/ 600877 w 1082140"/>
                  <a:gd name="connsiteY8" fmla="*/ 182880 h 471638"/>
                  <a:gd name="connsiteX9" fmla="*/ 629753 w 1082140"/>
                  <a:gd name="connsiteY9" fmla="*/ 163630 h 471638"/>
                  <a:gd name="connsiteX10" fmla="*/ 706755 w 1082140"/>
                  <a:gd name="connsiteY10" fmla="*/ 144379 h 471638"/>
                  <a:gd name="connsiteX11" fmla="*/ 764506 w 1082140"/>
                  <a:gd name="connsiteY11" fmla="*/ 125129 h 471638"/>
                  <a:gd name="connsiteX12" fmla="*/ 793382 w 1082140"/>
                  <a:gd name="connsiteY12" fmla="*/ 115504 h 471638"/>
                  <a:gd name="connsiteX13" fmla="*/ 841509 w 1082140"/>
                  <a:gd name="connsiteY13" fmla="*/ 77003 h 471638"/>
                  <a:gd name="connsiteX14" fmla="*/ 870384 w 1082140"/>
                  <a:gd name="connsiteY14" fmla="*/ 86628 h 471638"/>
                  <a:gd name="connsiteX15" fmla="*/ 947386 w 1082140"/>
                  <a:gd name="connsiteY15" fmla="*/ 77003 h 471638"/>
                  <a:gd name="connsiteX16" fmla="*/ 976262 w 1082140"/>
                  <a:gd name="connsiteY16" fmla="*/ 57752 h 471638"/>
                  <a:gd name="connsiteX17" fmla="*/ 1024389 w 1082140"/>
                  <a:gd name="connsiteY17" fmla="*/ 0 h 471638"/>
                  <a:gd name="connsiteX18" fmla="*/ 1053264 w 1082140"/>
                  <a:gd name="connsiteY18" fmla="*/ 57752 h 471638"/>
                  <a:gd name="connsiteX19" fmla="*/ 1082140 w 1082140"/>
                  <a:gd name="connsiteY19" fmla="*/ 259883 h 471638"/>
                  <a:gd name="connsiteX20" fmla="*/ 1034014 w 1082140"/>
                  <a:gd name="connsiteY20" fmla="*/ 356135 h 471638"/>
                  <a:gd name="connsiteX21" fmla="*/ 1014763 w 1082140"/>
                  <a:gd name="connsiteY21" fmla="*/ 413887 h 471638"/>
                  <a:gd name="connsiteX22" fmla="*/ 957012 w 1082140"/>
                  <a:gd name="connsiteY22" fmla="*/ 462013 h 471638"/>
                  <a:gd name="connsiteX23" fmla="*/ 928136 w 1082140"/>
                  <a:gd name="connsiteY23" fmla="*/ 471638 h 471638"/>
                  <a:gd name="connsiteX24" fmla="*/ 302494 w 1082140"/>
                  <a:gd name="connsiteY24" fmla="*/ 462013 h 471638"/>
                  <a:gd name="connsiteX25" fmla="*/ 244742 w 1082140"/>
                  <a:gd name="connsiteY25" fmla="*/ 452388 h 471638"/>
                  <a:gd name="connsiteX26" fmla="*/ 4111 w 1082140"/>
                  <a:gd name="connsiteY26" fmla="*/ 423512 h 471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82140" h="471638">
                    <a:moveTo>
                      <a:pt x="4111" y="423512"/>
                    </a:moveTo>
                    <a:cubicBezTo>
                      <a:pt x="-19952" y="415491"/>
                      <a:pt x="68089" y="409641"/>
                      <a:pt x="100363" y="404262"/>
                    </a:cubicBezTo>
                    <a:cubicBezTo>
                      <a:pt x="150853" y="395847"/>
                      <a:pt x="236101" y="389296"/>
                      <a:pt x="283243" y="385011"/>
                    </a:cubicBezTo>
                    <a:cubicBezTo>
                      <a:pt x="385391" y="350962"/>
                      <a:pt x="340024" y="362104"/>
                      <a:pt x="417997" y="346510"/>
                    </a:cubicBezTo>
                    <a:cubicBezTo>
                      <a:pt x="427622" y="336885"/>
                      <a:pt x="436416" y="326348"/>
                      <a:pt x="446873" y="317634"/>
                    </a:cubicBezTo>
                    <a:cubicBezTo>
                      <a:pt x="455760" y="310228"/>
                      <a:pt x="467569" y="306564"/>
                      <a:pt x="475749" y="298384"/>
                    </a:cubicBezTo>
                    <a:cubicBezTo>
                      <a:pt x="487092" y="287041"/>
                      <a:pt x="493281" y="271226"/>
                      <a:pt x="504624" y="259883"/>
                    </a:cubicBezTo>
                    <a:cubicBezTo>
                      <a:pt x="512804" y="251703"/>
                      <a:pt x="524613" y="248038"/>
                      <a:pt x="533500" y="240632"/>
                    </a:cubicBezTo>
                    <a:cubicBezTo>
                      <a:pt x="617443" y="170679"/>
                      <a:pt x="499958" y="254964"/>
                      <a:pt x="600877" y="182880"/>
                    </a:cubicBezTo>
                    <a:cubicBezTo>
                      <a:pt x="610290" y="176156"/>
                      <a:pt x="618881" y="167583"/>
                      <a:pt x="629753" y="163630"/>
                    </a:cubicBezTo>
                    <a:cubicBezTo>
                      <a:pt x="654617" y="154588"/>
                      <a:pt x="681655" y="152745"/>
                      <a:pt x="706755" y="144379"/>
                    </a:cubicBezTo>
                    <a:lnTo>
                      <a:pt x="764506" y="125129"/>
                    </a:lnTo>
                    <a:lnTo>
                      <a:pt x="793382" y="115504"/>
                    </a:lnTo>
                    <a:cubicBezTo>
                      <a:pt x="808164" y="93331"/>
                      <a:pt x="810514" y="77003"/>
                      <a:pt x="841509" y="77003"/>
                    </a:cubicBezTo>
                    <a:cubicBezTo>
                      <a:pt x="851655" y="77003"/>
                      <a:pt x="860759" y="83420"/>
                      <a:pt x="870384" y="86628"/>
                    </a:cubicBezTo>
                    <a:cubicBezTo>
                      <a:pt x="896051" y="83420"/>
                      <a:pt x="922430" y="83809"/>
                      <a:pt x="947386" y="77003"/>
                    </a:cubicBezTo>
                    <a:cubicBezTo>
                      <a:pt x="958547" y="73959"/>
                      <a:pt x="967375" y="65158"/>
                      <a:pt x="976262" y="57752"/>
                    </a:cubicBezTo>
                    <a:cubicBezTo>
                      <a:pt x="1004054" y="34592"/>
                      <a:pt x="1005460" y="28393"/>
                      <a:pt x="1024389" y="0"/>
                    </a:cubicBezTo>
                    <a:cubicBezTo>
                      <a:pt x="1036646" y="18387"/>
                      <a:pt x="1051050" y="34506"/>
                      <a:pt x="1053264" y="57752"/>
                    </a:cubicBezTo>
                    <a:cubicBezTo>
                      <a:pt x="1072087" y="255391"/>
                      <a:pt x="1029095" y="180313"/>
                      <a:pt x="1082140" y="259883"/>
                    </a:cubicBezTo>
                    <a:cubicBezTo>
                      <a:pt x="1057817" y="332853"/>
                      <a:pt x="1075065" y="301401"/>
                      <a:pt x="1034014" y="356135"/>
                    </a:cubicBezTo>
                    <a:cubicBezTo>
                      <a:pt x="1027597" y="375386"/>
                      <a:pt x="1029112" y="399538"/>
                      <a:pt x="1014763" y="413887"/>
                    </a:cubicBezTo>
                    <a:cubicBezTo>
                      <a:pt x="993477" y="435173"/>
                      <a:pt x="983812" y="448613"/>
                      <a:pt x="957012" y="462013"/>
                    </a:cubicBezTo>
                    <a:cubicBezTo>
                      <a:pt x="947937" y="466550"/>
                      <a:pt x="937761" y="468430"/>
                      <a:pt x="928136" y="471638"/>
                    </a:cubicBezTo>
                    <a:lnTo>
                      <a:pt x="302494" y="462013"/>
                    </a:lnTo>
                    <a:cubicBezTo>
                      <a:pt x="282986" y="461463"/>
                      <a:pt x="264247" y="453061"/>
                      <a:pt x="244742" y="452388"/>
                    </a:cubicBezTo>
                    <a:cubicBezTo>
                      <a:pt x="170992" y="449845"/>
                      <a:pt x="28174" y="431533"/>
                      <a:pt x="4111" y="423512"/>
                    </a:cubicBezTo>
                    <a:close/>
                  </a:path>
                </a:pathLst>
              </a:custGeom>
              <a:solidFill>
                <a:srgbClr val="FBCC4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7E26F1A-E935-4EFB-A19F-7605821588B5}"/>
                </a:ext>
              </a:extLst>
            </p:cNvPr>
            <p:cNvSpPr/>
            <p:nvPr/>
          </p:nvSpPr>
          <p:spPr>
            <a:xfrm>
              <a:off x="8030862" y="1347959"/>
              <a:ext cx="213027" cy="201534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BD106A7A-4DFF-427D-9867-6C1096138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13" y="3392952"/>
            <a:ext cx="3497668" cy="18288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740087" y="642235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6001C8-C522-4D7F-B009-64D7D521BE6C}"/>
              </a:ext>
            </a:extLst>
          </p:cNvPr>
          <p:cNvSpPr/>
          <p:nvPr/>
        </p:nvSpPr>
        <p:spPr>
          <a:xfrm>
            <a:off x="5645846" y="6596390"/>
            <a:ext cx="35381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AA0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 sources: Tank -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9AA0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O.Tasai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AA0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house – vecteezy.com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83A2348-D2D4-44C3-B8EB-484C91902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46" y="1870709"/>
            <a:ext cx="907462" cy="28440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1761CE-B5CB-435A-8667-3E2B0EAE2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08" y="1984471"/>
            <a:ext cx="907462" cy="28440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88EC4F-1C6E-4734-A5B3-04DD26E06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20" y="2008293"/>
            <a:ext cx="546643" cy="28440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6E4ACE-BCE9-46D2-8BEB-E852ABB9A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22" y="1984471"/>
            <a:ext cx="907462" cy="28440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E0CA969-8F73-40ED-B76F-EAB0D6A5D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81" y="1985744"/>
            <a:ext cx="907462" cy="28440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5D6667-2307-447A-B04D-C81B6B68C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953" y="2211996"/>
            <a:ext cx="404080" cy="28440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C3FDF4F-A7A1-4800-8A38-60AA6428D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84" y="2183154"/>
            <a:ext cx="583132" cy="28440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16F293-2049-4F15-8F71-264302253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8" y="2211995"/>
            <a:ext cx="838601" cy="26282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B1A6C0-0AB4-490F-8AB1-86F477DC38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/>
          <a:stretch/>
        </p:blipFill>
        <p:spPr>
          <a:xfrm>
            <a:off x="0" y="3509832"/>
            <a:ext cx="3279211" cy="16119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F11878A-B1CB-41BC-AEE8-F7D9D9732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30" y="2264583"/>
            <a:ext cx="907462" cy="28440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E9C939-69A0-451F-916B-D649F37EC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77" y="2008293"/>
            <a:ext cx="546643" cy="28440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27E4400-D600-471E-97C0-B785DD0DE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25" y="2211995"/>
            <a:ext cx="838601" cy="2628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F0B73A-6588-4046-BA66-7A4CCA1B4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1012540" y="3933331"/>
            <a:ext cx="600886" cy="9956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E65FF2-5BAA-47C3-8A54-F4AA26A930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2838077" y="3942881"/>
            <a:ext cx="600886" cy="9956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1C3E974-7D80-44EC-A192-01E382551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369561" y="3979271"/>
            <a:ext cx="600886" cy="9956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C66F978-90BC-48E1-A3C6-5A4ACABCAF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r="36235"/>
          <a:stretch/>
        </p:blipFill>
        <p:spPr>
          <a:xfrm>
            <a:off x="1897522" y="3501383"/>
            <a:ext cx="1814362" cy="161193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F3FBE86-AD1C-428C-BB82-428ED62DD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/>
          <a:stretch/>
        </p:blipFill>
        <p:spPr>
          <a:xfrm flipH="1">
            <a:off x="3612554" y="3979271"/>
            <a:ext cx="3279211" cy="11251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ED833D5-D7AA-4983-930A-2A38F1B1E8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r="6713"/>
          <a:stretch/>
        </p:blipFill>
        <p:spPr>
          <a:xfrm>
            <a:off x="6524539" y="4171758"/>
            <a:ext cx="3007827" cy="93172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0BBEB55-7DD6-4985-9ECE-CBBAE0F781B9}"/>
              </a:ext>
            </a:extLst>
          </p:cNvPr>
          <p:cNvGrpSpPr/>
          <p:nvPr/>
        </p:nvGrpSpPr>
        <p:grpSpPr>
          <a:xfrm>
            <a:off x="1891912" y="2646898"/>
            <a:ext cx="1614580" cy="1731484"/>
            <a:chOff x="1823384" y="2333403"/>
            <a:chExt cx="1614580" cy="1731484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B73B7A9-A3C5-474D-9DCA-268CCC4ACDBB}"/>
                </a:ext>
              </a:extLst>
            </p:cNvPr>
            <p:cNvSpPr/>
            <p:nvPr/>
          </p:nvSpPr>
          <p:spPr>
            <a:xfrm>
              <a:off x="1823384" y="3082578"/>
              <a:ext cx="798877" cy="846220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>
                <a:alpha val="6117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4DD46C3-9FCF-4335-9F11-EEA7D5D8BC79}"/>
                </a:ext>
              </a:extLst>
            </p:cNvPr>
            <p:cNvSpPr/>
            <p:nvPr/>
          </p:nvSpPr>
          <p:spPr>
            <a:xfrm>
              <a:off x="2314289" y="2333403"/>
              <a:ext cx="1123675" cy="1634504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>
                <a:alpha val="6117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83CAEFEB-5D72-4B20-AB2A-E324CA2AFD33}"/>
                </a:ext>
              </a:extLst>
            </p:cNvPr>
            <p:cNvSpPr/>
            <p:nvPr/>
          </p:nvSpPr>
          <p:spPr>
            <a:xfrm>
              <a:off x="2061430" y="3211540"/>
              <a:ext cx="945480" cy="85334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>
                <a:alpha val="74118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1C35AFED-5B0E-4B13-AE74-416EBC71B5AF}"/>
              </a:ext>
            </a:extLst>
          </p:cNvPr>
          <p:cNvGrpSpPr/>
          <p:nvPr/>
        </p:nvGrpSpPr>
        <p:grpSpPr>
          <a:xfrm>
            <a:off x="3758519" y="983131"/>
            <a:ext cx="2841628" cy="2179674"/>
            <a:chOff x="3672460" y="1302779"/>
            <a:chExt cx="2841628" cy="2179674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9A08C85-0A85-4086-BC69-8A82180417FD}"/>
                </a:ext>
              </a:extLst>
            </p:cNvPr>
            <p:cNvSpPr/>
            <p:nvPr/>
          </p:nvSpPr>
          <p:spPr>
            <a:xfrm flipH="1">
              <a:off x="3890731" y="1851657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C1A341E-F9AF-4BE3-8003-DCD2D267800A}"/>
                </a:ext>
              </a:extLst>
            </p:cNvPr>
            <p:cNvSpPr/>
            <p:nvPr/>
          </p:nvSpPr>
          <p:spPr>
            <a:xfrm>
              <a:off x="3913591" y="2159734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6C0AD81-2120-46DF-9281-1C6D5DCF2A62}"/>
                </a:ext>
              </a:extLst>
            </p:cNvPr>
            <p:cNvSpPr/>
            <p:nvPr/>
          </p:nvSpPr>
          <p:spPr>
            <a:xfrm>
              <a:off x="3987574" y="1589921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DBD70FE-CBE4-4AB1-8797-A70BEBB203BE}"/>
                </a:ext>
              </a:extLst>
            </p:cNvPr>
            <p:cNvSpPr/>
            <p:nvPr/>
          </p:nvSpPr>
          <p:spPr>
            <a:xfrm>
              <a:off x="4041921" y="1357688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650FCFC-FE7C-43C3-AA5F-B1C56F1D4711}"/>
                </a:ext>
              </a:extLst>
            </p:cNvPr>
            <p:cNvSpPr/>
            <p:nvPr/>
          </p:nvSpPr>
          <p:spPr>
            <a:xfrm flipV="1">
              <a:off x="4065991" y="2365009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1779647-E1EF-4822-8D2C-DF1C725F0465}"/>
                </a:ext>
              </a:extLst>
            </p:cNvPr>
            <p:cNvSpPr/>
            <p:nvPr/>
          </p:nvSpPr>
          <p:spPr>
            <a:xfrm flipH="1">
              <a:off x="4943345" y="1621612"/>
              <a:ext cx="45719" cy="46077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228B6C7-7674-4C86-9FE2-96B77D2FB199}"/>
                </a:ext>
              </a:extLst>
            </p:cNvPr>
            <p:cNvSpPr/>
            <p:nvPr/>
          </p:nvSpPr>
          <p:spPr>
            <a:xfrm>
              <a:off x="5456749" y="130277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FF3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53B10A3-0694-488A-A843-7F541419F294}"/>
                </a:ext>
              </a:extLst>
            </p:cNvPr>
            <p:cNvSpPr/>
            <p:nvPr/>
          </p:nvSpPr>
          <p:spPr>
            <a:xfrm flipH="1" flipV="1">
              <a:off x="4737511" y="2038223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3A0A5B1-1250-4EFE-99E1-C120A691E6AB}"/>
                </a:ext>
              </a:extLst>
            </p:cNvPr>
            <p:cNvSpPr/>
            <p:nvPr/>
          </p:nvSpPr>
          <p:spPr>
            <a:xfrm>
              <a:off x="4727222" y="1368997"/>
              <a:ext cx="6978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04CFBD-3F99-4DB1-936E-AFAA266D462F}"/>
                </a:ext>
              </a:extLst>
            </p:cNvPr>
            <p:cNvSpPr/>
            <p:nvPr/>
          </p:nvSpPr>
          <p:spPr>
            <a:xfrm flipH="1" flipV="1">
              <a:off x="4347931" y="2263138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D1FF3A4-BF9F-44CE-B677-56E1C67DEB73}"/>
                </a:ext>
              </a:extLst>
            </p:cNvPr>
            <p:cNvSpPr/>
            <p:nvPr/>
          </p:nvSpPr>
          <p:spPr>
            <a:xfrm>
              <a:off x="4451331" y="1622087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F14782B-77AE-4F40-A9E1-CA8B986EBD91}"/>
                </a:ext>
              </a:extLst>
            </p:cNvPr>
            <p:cNvSpPr/>
            <p:nvPr/>
          </p:nvSpPr>
          <p:spPr>
            <a:xfrm>
              <a:off x="5149752" y="2038224"/>
              <a:ext cx="697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6531F47-ADB0-4E50-8435-977661FDAB3E}"/>
                </a:ext>
              </a:extLst>
            </p:cNvPr>
            <p:cNvSpPr/>
            <p:nvPr/>
          </p:nvSpPr>
          <p:spPr>
            <a:xfrm>
              <a:off x="5554927" y="1798081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C4B4263-7996-457E-AFE4-1C8FD4FFD67B}"/>
                </a:ext>
              </a:extLst>
            </p:cNvPr>
            <p:cNvSpPr/>
            <p:nvPr/>
          </p:nvSpPr>
          <p:spPr>
            <a:xfrm>
              <a:off x="4523191" y="2753874"/>
              <a:ext cx="45719" cy="6833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AA0471B-9D20-4A77-9BB2-2DD1A6741FB4}"/>
                </a:ext>
              </a:extLst>
            </p:cNvPr>
            <p:cNvSpPr/>
            <p:nvPr/>
          </p:nvSpPr>
          <p:spPr>
            <a:xfrm>
              <a:off x="5857483" y="2440111"/>
              <a:ext cx="69789" cy="6248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E5B8B8A-180E-4C03-A26E-39AF9F6FF8D3}"/>
                </a:ext>
              </a:extLst>
            </p:cNvPr>
            <p:cNvSpPr/>
            <p:nvPr/>
          </p:nvSpPr>
          <p:spPr>
            <a:xfrm>
              <a:off x="6096000" y="1916136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0D7BFC2-C1D7-4C38-84DB-1FC36DD24877}"/>
                </a:ext>
              </a:extLst>
            </p:cNvPr>
            <p:cNvSpPr/>
            <p:nvPr/>
          </p:nvSpPr>
          <p:spPr>
            <a:xfrm>
              <a:off x="5103452" y="1802305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4809825-D23B-4754-8742-3CA8EDE0FDFD}"/>
                </a:ext>
              </a:extLst>
            </p:cNvPr>
            <p:cNvSpPr/>
            <p:nvPr/>
          </p:nvSpPr>
          <p:spPr>
            <a:xfrm>
              <a:off x="5698698" y="2386482"/>
              <a:ext cx="45719" cy="10142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2ADC89C-1D52-42FC-AA4A-3D43E336C7FF}"/>
                </a:ext>
              </a:extLst>
            </p:cNvPr>
            <p:cNvSpPr/>
            <p:nvPr/>
          </p:nvSpPr>
          <p:spPr>
            <a:xfrm>
              <a:off x="5707327" y="1950481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0735532-B96F-4880-B0DD-3129F5D25B90}"/>
                </a:ext>
              </a:extLst>
            </p:cNvPr>
            <p:cNvSpPr/>
            <p:nvPr/>
          </p:nvSpPr>
          <p:spPr>
            <a:xfrm>
              <a:off x="5661414" y="2960020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DD97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6224860-C671-43F9-B124-C1AAD0605532}"/>
                </a:ext>
              </a:extLst>
            </p:cNvPr>
            <p:cNvSpPr/>
            <p:nvPr/>
          </p:nvSpPr>
          <p:spPr>
            <a:xfrm>
              <a:off x="5255852" y="1954705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CCEA484-3621-4F29-8E55-96B1A87C6DBB}"/>
                </a:ext>
              </a:extLst>
            </p:cNvPr>
            <p:cNvSpPr/>
            <p:nvPr/>
          </p:nvSpPr>
          <p:spPr>
            <a:xfrm>
              <a:off x="5721557" y="263965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CA79F6B-BF7D-41F9-8094-0C6754BA748F}"/>
                </a:ext>
              </a:extLst>
            </p:cNvPr>
            <p:cNvSpPr/>
            <p:nvPr/>
          </p:nvSpPr>
          <p:spPr>
            <a:xfrm>
              <a:off x="5964240" y="2694105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00B1C01-82D9-49B2-8E10-E23576AB5BC6}"/>
                </a:ext>
              </a:extLst>
            </p:cNvPr>
            <p:cNvSpPr/>
            <p:nvPr/>
          </p:nvSpPr>
          <p:spPr>
            <a:xfrm>
              <a:off x="6038223" y="2124292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CB91CF0-47BD-4565-A4CD-358ED1BABC19}"/>
                </a:ext>
              </a:extLst>
            </p:cNvPr>
            <p:cNvSpPr/>
            <p:nvPr/>
          </p:nvSpPr>
          <p:spPr>
            <a:xfrm>
              <a:off x="5587300" y="2804765"/>
              <a:ext cx="45719" cy="120493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A57BB18-3949-40B6-A532-420F8B1F1C11}"/>
                </a:ext>
              </a:extLst>
            </p:cNvPr>
            <p:cNvSpPr/>
            <p:nvPr/>
          </p:nvSpPr>
          <p:spPr>
            <a:xfrm flipV="1">
              <a:off x="6116640" y="2899380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E279235-B6CB-4D6C-BA39-53DDAAF8A452}"/>
                </a:ext>
              </a:extLst>
            </p:cNvPr>
            <p:cNvSpPr/>
            <p:nvPr/>
          </p:nvSpPr>
          <p:spPr>
            <a:xfrm>
              <a:off x="6444299" y="2843228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DD97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4B57A0B-F4CD-428A-A2C8-CFE1CE1D412F}"/>
                </a:ext>
              </a:extLst>
            </p:cNvPr>
            <p:cNvSpPr/>
            <p:nvPr/>
          </p:nvSpPr>
          <p:spPr>
            <a:xfrm>
              <a:off x="5332971" y="2559473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DE406FC-AB3E-48A5-B741-8BBF5923A65D}"/>
                </a:ext>
              </a:extLst>
            </p:cNvPr>
            <p:cNvSpPr/>
            <p:nvPr/>
          </p:nvSpPr>
          <p:spPr>
            <a:xfrm flipH="1">
              <a:off x="3706673" y="1621613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509D3B7-2EF7-4D39-BBD2-E549FE6F4BF7}"/>
                </a:ext>
              </a:extLst>
            </p:cNvPr>
            <p:cNvSpPr/>
            <p:nvPr/>
          </p:nvSpPr>
          <p:spPr>
            <a:xfrm>
              <a:off x="3672460" y="2323709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C556ED3-59A8-4B99-860C-EC1E20F26386}"/>
                </a:ext>
              </a:extLst>
            </p:cNvPr>
            <p:cNvSpPr/>
            <p:nvPr/>
          </p:nvSpPr>
          <p:spPr>
            <a:xfrm>
              <a:off x="3746443" y="1753896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7BF462B-F474-4491-8BD2-32DA598130D3}"/>
                </a:ext>
              </a:extLst>
            </p:cNvPr>
            <p:cNvSpPr/>
            <p:nvPr/>
          </p:nvSpPr>
          <p:spPr>
            <a:xfrm>
              <a:off x="3847719" y="2168032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1199F44-3472-4499-ABB1-31B80B164215}"/>
                </a:ext>
              </a:extLst>
            </p:cNvPr>
            <p:cNvSpPr/>
            <p:nvPr/>
          </p:nvSpPr>
          <p:spPr>
            <a:xfrm flipV="1">
              <a:off x="3824860" y="2528984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FB5F762-DF4A-4A71-9312-E653DFBE51F6}"/>
                </a:ext>
              </a:extLst>
            </p:cNvPr>
            <p:cNvSpPr/>
            <p:nvPr/>
          </p:nvSpPr>
          <p:spPr>
            <a:xfrm>
              <a:off x="3944649" y="2539661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BA2B79C-9B05-4FD3-97E3-21F1104352FD}"/>
                </a:ext>
              </a:extLst>
            </p:cNvPr>
            <p:cNvSpPr/>
            <p:nvPr/>
          </p:nvSpPr>
          <p:spPr>
            <a:xfrm>
              <a:off x="4210200" y="1786062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812B627-8A4F-4A17-BC02-5260B50894D6}"/>
                </a:ext>
              </a:extLst>
            </p:cNvPr>
            <p:cNvSpPr/>
            <p:nvPr/>
          </p:nvSpPr>
          <p:spPr>
            <a:xfrm>
              <a:off x="3936450" y="1851657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2F21413-A261-45E2-8B71-AFBC8D507E74}"/>
                </a:ext>
              </a:extLst>
            </p:cNvPr>
            <p:cNvSpPr/>
            <p:nvPr/>
          </p:nvSpPr>
          <p:spPr>
            <a:xfrm>
              <a:off x="3913591" y="2159734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4E0A11F-B3F2-4C26-A490-B24C677ACC10}"/>
                </a:ext>
              </a:extLst>
            </p:cNvPr>
            <p:cNvSpPr/>
            <p:nvPr/>
          </p:nvSpPr>
          <p:spPr>
            <a:xfrm>
              <a:off x="3987574" y="1589922"/>
              <a:ext cx="45719" cy="77768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AD78783-63E7-49A8-8112-3DB833858990}"/>
                </a:ext>
              </a:extLst>
            </p:cNvPr>
            <p:cNvSpPr/>
            <p:nvPr/>
          </p:nvSpPr>
          <p:spPr>
            <a:xfrm>
              <a:off x="4088850" y="2004057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E45046A-71A2-4285-9EBD-BB11857BDF73}"/>
                </a:ext>
              </a:extLst>
            </p:cNvPr>
            <p:cNvSpPr/>
            <p:nvPr/>
          </p:nvSpPr>
          <p:spPr>
            <a:xfrm flipV="1">
              <a:off x="4065991" y="2365009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527BF5F-9266-4997-A702-7F21A4F6203F}"/>
                </a:ext>
              </a:extLst>
            </p:cNvPr>
            <p:cNvSpPr/>
            <p:nvPr/>
          </p:nvSpPr>
          <p:spPr>
            <a:xfrm>
              <a:off x="4139974" y="1742321"/>
              <a:ext cx="45719" cy="66167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8A2298F-5A97-4F66-8A02-72CF3896CC74}"/>
                </a:ext>
              </a:extLst>
            </p:cNvPr>
            <p:cNvSpPr/>
            <p:nvPr/>
          </p:nvSpPr>
          <p:spPr>
            <a:xfrm>
              <a:off x="5456749" y="1302779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B3C1B4F-8288-4B26-8FF4-0AE33133F367}"/>
                </a:ext>
              </a:extLst>
            </p:cNvPr>
            <p:cNvSpPr/>
            <p:nvPr/>
          </p:nvSpPr>
          <p:spPr>
            <a:xfrm>
              <a:off x="4691792" y="1960454"/>
              <a:ext cx="45719" cy="77770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EB4A712-BEAB-4ED4-9D82-B8095C8BC37A}"/>
                </a:ext>
              </a:extLst>
            </p:cNvPr>
            <p:cNvSpPr/>
            <p:nvPr/>
          </p:nvSpPr>
          <p:spPr>
            <a:xfrm flipH="1">
              <a:off x="4462107" y="2169923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00E3507-C6E6-4CC5-A355-17013063B1D7}"/>
                </a:ext>
              </a:extLst>
            </p:cNvPr>
            <p:cNvSpPr/>
            <p:nvPr/>
          </p:nvSpPr>
          <p:spPr>
            <a:xfrm>
              <a:off x="4451331" y="1622087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D965498-3A14-4861-A5A9-DEC948D3B1FB}"/>
                </a:ext>
              </a:extLst>
            </p:cNvPr>
            <p:cNvSpPr/>
            <p:nvPr/>
          </p:nvSpPr>
          <p:spPr>
            <a:xfrm>
              <a:off x="5149752" y="2038224"/>
              <a:ext cx="697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6BE1F75-895F-48D1-BCCB-3B89A9655A8F}"/>
                </a:ext>
              </a:extLst>
            </p:cNvPr>
            <p:cNvSpPr/>
            <p:nvPr/>
          </p:nvSpPr>
          <p:spPr>
            <a:xfrm>
              <a:off x="5554927" y="1798081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A46D65-60B1-4D36-A458-AB434D6A954B}"/>
                </a:ext>
              </a:extLst>
            </p:cNvPr>
            <p:cNvSpPr/>
            <p:nvPr/>
          </p:nvSpPr>
          <p:spPr>
            <a:xfrm>
              <a:off x="4523191" y="2753874"/>
              <a:ext cx="45719" cy="6833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6AA014B-49EC-456A-928A-06E4C365980B}"/>
                </a:ext>
              </a:extLst>
            </p:cNvPr>
            <p:cNvSpPr/>
            <p:nvPr/>
          </p:nvSpPr>
          <p:spPr>
            <a:xfrm flipH="1">
              <a:off x="5491643" y="2081967"/>
              <a:ext cx="45719" cy="68336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D11202D-9FC9-4214-89BB-57489442F498}"/>
                </a:ext>
              </a:extLst>
            </p:cNvPr>
            <p:cNvSpPr/>
            <p:nvPr/>
          </p:nvSpPr>
          <p:spPr>
            <a:xfrm flipH="1">
              <a:off x="5254988" y="2797002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6537621-E903-4AAE-9381-2909AE047381}"/>
                </a:ext>
              </a:extLst>
            </p:cNvPr>
            <p:cNvSpPr/>
            <p:nvPr/>
          </p:nvSpPr>
          <p:spPr>
            <a:xfrm>
              <a:off x="4675591" y="2925258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0E51CBC-1C82-461E-B7D9-39BF61BFDE6B}"/>
                </a:ext>
              </a:extLst>
            </p:cNvPr>
            <p:cNvSpPr/>
            <p:nvPr/>
          </p:nvSpPr>
          <p:spPr>
            <a:xfrm>
              <a:off x="5698698" y="2386483"/>
              <a:ext cx="45719" cy="67886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2D95FAE-59A9-4CB1-B0F0-6ADA8CE26F2F}"/>
                </a:ext>
              </a:extLst>
            </p:cNvPr>
            <p:cNvSpPr/>
            <p:nvPr/>
          </p:nvSpPr>
          <p:spPr>
            <a:xfrm rot="16200000">
              <a:off x="4771754" y="1656815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DE9E050-E104-4639-AF08-E66A7839207E}"/>
                </a:ext>
              </a:extLst>
            </p:cNvPr>
            <p:cNvSpPr/>
            <p:nvPr/>
          </p:nvSpPr>
          <p:spPr>
            <a:xfrm rot="16200000">
              <a:off x="4748895" y="1964892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5EBA44F-402F-4C63-A583-5E76B76BDDE7}"/>
                </a:ext>
              </a:extLst>
            </p:cNvPr>
            <p:cNvSpPr/>
            <p:nvPr/>
          </p:nvSpPr>
          <p:spPr>
            <a:xfrm rot="16200000">
              <a:off x="4785889" y="1390137"/>
              <a:ext cx="77768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00623E0-6946-4D66-A721-5D5DB33FD09B}"/>
                </a:ext>
              </a:extLst>
            </p:cNvPr>
            <p:cNvSpPr/>
            <p:nvPr/>
          </p:nvSpPr>
          <p:spPr>
            <a:xfrm rot="16200000">
              <a:off x="4924154" y="1809215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496D2F9-7ABD-44B8-853A-FE2DA7C88EFA}"/>
                </a:ext>
              </a:extLst>
            </p:cNvPr>
            <p:cNvSpPr/>
            <p:nvPr/>
          </p:nvSpPr>
          <p:spPr>
            <a:xfrm rot="16200000" flipV="1">
              <a:off x="4901295" y="2170167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8DC138E-EEE3-46CE-9B76-C06D38AE0253}"/>
                </a:ext>
              </a:extLst>
            </p:cNvPr>
            <p:cNvSpPr/>
            <p:nvPr/>
          </p:nvSpPr>
          <p:spPr>
            <a:xfrm rot="16200000">
              <a:off x="5215152" y="1695567"/>
              <a:ext cx="77084" cy="6352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9B1624E-A07E-467F-9054-973CE3B8839B}"/>
                </a:ext>
              </a:extLst>
            </p:cNvPr>
            <p:cNvSpPr/>
            <p:nvPr/>
          </p:nvSpPr>
          <p:spPr>
            <a:xfrm rot="16200000">
              <a:off x="5226104" y="2116865"/>
              <a:ext cx="52874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FF3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8F4B798-8610-4AC7-9B88-A6B82D0DDC8C}"/>
                </a:ext>
              </a:extLst>
            </p:cNvPr>
            <p:cNvSpPr/>
            <p:nvPr/>
          </p:nvSpPr>
          <p:spPr>
            <a:xfrm rot="16200000">
              <a:off x="5297473" y="1448456"/>
              <a:ext cx="56093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64428AA-956D-464E-9045-501647CC96B9}"/>
                </a:ext>
              </a:extLst>
            </p:cNvPr>
            <p:cNvSpPr/>
            <p:nvPr/>
          </p:nvSpPr>
          <p:spPr>
            <a:xfrm flipH="1" flipV="1">
              <a:off x="4043131" y="2039362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100328A-5F5B-4842-96AB-C914E465C659}"/>
                </a:ext>
              </a:extLst>
            </p:cNvPr>
            <p:cNvSpPr/>
            <p:nvPr/>
          </p:nvSpPr>
          <p:spPr>
            <a:xfrm>
              <a:off x="4065991" y="2393158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FF7C938-EDEE-47F8-B2BA-293DBCF66A89}"/>
                </a:ext>
              </a:extLst>
            </p:cNvPr>
            <p:cNvSpPr/>
            <p:nvPr/>
          </p:nvSpPr>
          <p:spPr>
            <a:xfrm>
              <a:off x="4139974" y="1823345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51311AB-69F3-4215-89B1-76400BB4BFA4}"/>
                </a:ext>
              </a:extLst>
            </p:cNvPr>
            <p:cNvSpPr/>
            <p:nvPr/>
          </p:nvSpPr>
          <p:spPr>
            <a:xfrm flipV="1">
              <a:off x="4218391" y="2598433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2A3E6A2-EF7E-4F67-86C4-3E37FACE262C}"/>
                </a:ext>
              </a:extLst>
            </p:cNvPr>
            <p:cNvSpPr/>
            <p:nvPr/>
          </p:nvSpPr>
          <p:spPr>
            <a:xfrm>
              <a:off x="5050026" y="1804896"/>
              <a:ext cx="45719" cy="96218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24E0095-4E0D-4C4E-9374-CD36D01D0025}"/>
                </a:ext>
              </a:extLst>
            </p:cNvPr>
            <p:cNvSpPr/>
            <p:nvPr/>
          </p:nvSpPr>
          <p:spPr>
            <a:xfrm flipH="1" flipV="1">
              <a:off x="4889911" y="2271647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15340D9-B3A5-4214-9CE1-B85214185BE8}"/>
                </a:ext>
              </a:extLst>
            </p:cNvPr>
            <p:cNvSpPr/>
            <p:nvPr/>
          </p:nvSpPr>
          <p:spPr>
            <a:xfrm>
              <a:off x="4546050" y="2542281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8EE71F22-8F5C-423A-B466-C7D140DF2B0D}"/>
                </a:ext>
              </a:extLst>
            </p:cNvPr>
            <p:cNvSpPr/>
            <p:nvPr/>
          </p:nvSpPr>
          <p:spPr>
            <a:xfrm>
              <a:off x="4603731" y="1855511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62EA3E6-A241-4FDE-BA13-9293A3C558B0}"/>
                </a:ext>
              </a:extLst>
            </p:cNvPr>
            <p:cNvSpPr/>
            <p:nvPr/>
          </p:nvSpPr>
          <p:spPr>
            <a:xfrm>
              <a:off x="5302152" y="2271648"/>
              <a:ext cx="697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00F51A5-AD3B-4CCC-88DD-27B278D8B816}"/>
                </a:ext>
              </a:extLst>
            </p:cNvPr>
            <p:cNvSpPr/>
            <p:nvPr/>
          </p:nvSpPr>
          <p:spPr>
            <a:xfrm>
              <a:off x="5707327" y="2031505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F360137-DEA6-48A3-9264-052DE4EC51F8}"/>
                </a:ext>
              </a:extLst>
            </p:cNvPr>
            <p:cNvSpPr/>
            <p:nvPr/>
          </p:nvSpPr>
          <p:spPr>
            <a:xfrm>
              <a:off x="5598324" y="2347440"/>
              <a:ext cx="45720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C9CECE2-A3A2-4F19-96DB-CC903DD65F7A}"/>
                </a:ext>
              </a:extLst>
            </p:cNvPr>
            <p:cNvSpPr/>
            <p:nvPr/>
          </p:nvSpPr>
          <p:spPr>
            <a:xfrm>
              <a:off x="6016604" y="2102703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311C402-A95B-4DEE-B8DC-987787F3DF2C}"/>
                </a:ext>
              </a:extLst>
            </p:cNvPr>
            <p:cNvSpPr/>
            <p:nvPr/>
          </p:nvSpPr>
          <p:spPr>
            <a:xfrm>
              <a:off x="5255852" y="2035729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C1523FF-9D8B-4C51-A58E-DB03EBC1CE28}"/>
                </a:ext>
              </a:extLst>
            </p:cNvPr>
            <p:cNvSpPr/>
            <p:nvPr/>
          </p:nvSpPr>
          <p:spPr>
            <a:xfrm>
              <a:off x="5851098" y="2619906"/>
              <a:ext cx="45719" cy="10142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BAC8BC0-BC3A-45EC-A090-617ECA980F5A}"/>
                </a:ext>
              </a:extLst>
            </p:cNvPr>
            <p:cNvSpPr/>
            <p:nvPr/>
          </p:nvSpPr>
          <p:spPr>
            <a:xfrm>
              <a:off x="5859727" y="2183905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E982022-506E-45E9-8580-DE18D117DE1B}"/>
                </a:ext>
              </a:extLst>
            </p:cNvPr>
            <p:cNvSpPr/>
            <p:nvPr/>
          </p:nvSpPr>
          <p:spPr>
            <a:xfrm>
              <a:off x="5975064" y="3110376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DD97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C03FADC8-F859-4595-A113-DC0A5F694B04}"/>
                </a:ext>
              </a:extLst>
            </p:cNvPr>
            <p:cNvSpPr/>
            <p:nvPr/>
          </p:nvSpPr>
          <p:spPr>
            <a:xfrm>
              <a:off x="5408252" y="2188129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FD22D2A-A7AC-4FBB-B2A7-6586FE4E38FA}"/>
                </a:ext>
              </a:extLst>
            </p:cNvPr>
            <p:cNvSpPr/>
            <p:nvPr/>
          </p:nvSpPr>
          <p:spPr>
            <a:xfrm>
              <a:off x="6139499" y="2619452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D4015CA-FD8B-4C81-9A96-5403DEDCFC46}"/>
                </a:ext>
              </a:extLst>
            </p:cNvPr>
            <p:cNvSpPr/>
            <p:nvPr/>
          </p:nvSpPr>
          <p:spPr>
            <a:xfrm>
              <a:off x="5856356" y="3005857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ABFA750-5C42-4921-8881-55930173345D}"/>
                </a:ext>
              </a:extLst>
            </p:cNvPr>
            <p:cNvSpPr/>
            <p:nvPr/>
          </p:nvSpPr>
          <p:spPr>
            <a:xfrm>
              <a:off x="5917168" y="3280440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24F7297-48BD-49DD-98D7-B9760B497D0A}"/>
                </a:ext>
              </a:extLst>
            </p:cNvPr>
            <p:cNvSpPr/>
            <p:nvPr/>
          </p:nvSpPr>
          <p:spPr>
            <a:xfrm>
              <a:off x="4121119" y="2792704"/>
              <a:ext cx="45719" cy="48716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B315021-7699-4F66-9C4D-EDB64422C4A7}"/>
                </a:ext>
              </a:extLst>
            </p:cNvPr>
            <p:cNvSpPr/>
            <p:nvPr/>
          </p:nvSpPr>
          <p:spPr>
            <a:xfrm>
              <a:off x="4362600" y="2019486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9880906-07B7-4F6E-8A3B-09A1D6DE1CDF}"/>
                </a:ext>
              </a:extLst>
            </p:cNvPr>
            <p:cNvSpPr/>
            <p:nvPr/>
          </p:nvSpPr>
          <p:spPr>
            <a:xfrm>
              <a:off x="4396920" y="169170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1E6868-0C68-435E-8F1C-C35268C38520}"/>
                </a:ext>
              </a:extLst>
            </p:cNvPr>
            <p:cNvSpPr/>
            <p:nvPr/>
          </p:nvSpPr>
          <p:spPr>
            <a:xfrm>
              <a:off x="4065991" y="2393158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3A7E7873-3A1A-4ABE-A212-49ECFBCA02F2}"/>
                </a:ext>
              </a:extLst>
            </p:cNvPr>
            <p:cNvSpPr/>
            <p:nvPr/>
          </p:nvSpPr>
          <p:spPr>
            <a:xfrm>
              <a:off x="4138504" y="1823345"/>
              <a:ext cx="471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FF3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8893BF9-B842-45E7-9F4E-C4C476BD8EBD}"/>
                </a:ext>
              </a:extLst>
            </p:cNvPr>
            <p:cNvSpPr/>
            <p:nvPr/>
          </p:nvSpPr>
          <p:spPr>
            <a:xfrm>
              <a:off x="4390116" y="1519268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DB7AB90F-04D6-4644-AB89-74681CCB5765}"/>
                </a:ext>
              </a:extLst>
            </p:cNvPr>
            <p:cNvSpPr/>
            <p:nvPr/>
          </p:nvSpPr>
          <p:spPr>
            <a:xfrm flipV="1">
              <a:off x="4218391" y="2598433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56E4B655-3EB6-422D-B49D-DFA63C78A56A}"/>
                </a:ext>
              </a:extLst>
            </p:cNvPr>
            <p:cNvSpPr/>
            <p:nvPr/>
          </p:nvSpPr>
          <p:spPr>
            <a:xfrm>
              <a:off x="4292374" y="1975745"/>
              <a:ext cx="45719" cy="66167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EE0C0AFD-C171-4486-857A-5408E2FEF87F}"/>
                </a:ext>
              </a:extLst>
            </p:cNvPr>
            <p:cNvSpPr/>
            <p:nvPr/>
          </p:nvSpPr>
          <p:spPr>
            <a:xfrm>
              <a:off x="4844192" y="2193878"/>
              <a:ext cx="45719" cy="77770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1002CB7-70C8-4169-A1CA-66C20247A4FB}"/>
                </a:ext>
              </a:extLst>
            </p:cNvPr>
            <p:cNvSpPr/>
            <p:nvPr/>
          </p:nvSpPr>
          <p:spPr>
            <a:xfrm flipH="1" flipV="1">
              <a:off x="4615839" y="2610616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C03FFB86-6FC8-4390-B264-430448C001BB}"/>
                </a:ext>
              </a:extLst>
            </p:cNvPr>
            <p:cNvSpPr/>
            <p:nvPr/>
          </p:nvSpPr>
          <p:spPr>
            <a:xfrm>
              <a:off x="4603731" y="1855511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3C78DC2E-01A0-43EA-A6EA-DD3B4EE0CF26}"/>
                </a:ext>
              </a:extLst>
            </p:cNvPr>
            <p:cNvSpPr/>
            <p:nvPr/>
          </p:nvSpPr>
          <p:spPr>
            <a:xfrm>
              <a:off x="5302152" y="2271648"/>
              <a:ext cx="697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73D2CEC-5219-4718-A8B7-382857522F2D}"/>
                </a:ext>
              </a:extLst>
            </p:cNvPr>
            <p:cNvSpPr/>
            <p:nvPr/>
          </p:nvSpPr>
          <p:spPr>
            <a:xfrm>
              <a:off x="5707327" y="2031505"/>
              <a:ext cx="45719" cy="101422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6C4D515-EC52-4D07-AECF-3F86800A6312}"/>
                </a:ext>
              </a:extLst>
            </p:cNvPr>
            <p:cNvSpPr/>
            <p:nvPr/>
          </p:nvSpPr>
          <p:spPr>
            <a:xfrm flipH="1">
              <a:off x="6174393" y="3414117"/>
              <a:ext cx="45719" cy="68336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11BA3A2-5957-49B6-B2F3-61FC123926A3}"/>
                </a:ext>
              </a:extLst>
            </p:cNvPr>
            <p:cNvSpPr/>
            <p:nvPr/>
          </p:nvSpPr>
          <p:spPr>
            <a:xfrm>
              <a:off x="5851098" y="2619907"/>
              <a:ext cx="45719" cy="67886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C57689A2-8948-496E-B751-8DAB80326260}"/>
                </a:ext>
              </a:extLst>
            </p:cNvPr>
            <p:cNvSpPr/>
            <p:nvPr/>
          </p:nvSpPr>
          <p:spPr>
            <a:xfrm rot="16200000">
              <a:off x="4924154" y="189023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FF3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93E4837-B3F0-41F6-8248-DAFF5FFF23B6}"/>
                </a:ext>
              </a:extLst>
            </p:cNvPr>
            <p:cNvSpPr/>
            <p:nvPr/>
          </p:nvSpPr>
          <p:spPr>
            <a:xfrm rot="16200000">
              <a:off x="4901295" y="2198316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30C097-F23A-418C-8FBF-670F2C78B1B5}"/>
                </a:ext>
              </a:extLst>
            </p:cNvPr>
            <p:cNvSpPr/>
            <p:nvPr/>
          </p:nvSpPr>
          <p:spPr>
            <a:xfrm rot="16200000">
              <a:off x="4661333" y="2237833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204072C-121B-4754-A41D-D7E880D5AAF9}"/>
                </a:ext>
              </a:extLst>
            </p:cNvPr>
            <p:cNvSpPr/>
            <p:nvPr/>
          </p:nvSpPr>
          <p:spPr>
            <a:xfrm rot="16200000" flipV="1">
              <a:off x="5053695" y="2403591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5818416-A1C1-4A0D-96E7-097E2033304E}"/>
                </a:ext>
              </a:extLst>
            </p:cNvPr>
            <p:cNvSpPr/>
            <p:nvPr/>
          </p:nvSpPr>
          <p:spPr>
            <a:xfrm rot="16200000">
              <a:off x="5087533" y="1747067"/>
              <a:ext cx="49351" cy="75091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8F33262-FD5D-4054-89D0-F55911416634}"/>
                </a:ext>
              </a:extLst>
            </p:cNvPr>
            <p:cNvSpPr/>
            <p:nvPr/>
          </p:nvSpPr>
          <p:spPr>
            <a:xfrm rot="16200000">
              <a:off x="5381354" y="234743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39B3766-2469-4E11-AB11-56FC737BDECD}"/>
              </a:ext>
            </a:extLst>
          </p:cNvPr>
          <p:cNvSpPr/>
          <p:nvPr/>
        </p:nvSpPr>
        <p:spPr>
          <a:xfrm>
            <a:off x="9068824" y="885825"/>
            <a:ext cx="3107892" cy="5972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4ED1-DDE2-430F-B619-EE3CD0520E2A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616B8F-9EF6-4533-B833-FA6DC78EEC0D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Perfect storm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A2605BFE-725B-439B-B86B-23D2D858C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217" y="1012219"/>
            <a:ext cx="616079" cy="1096048"/>
          </a:xfrm>
          <a:prstGeom prst="rect">
            <a:avLst/>
          </a:prstGeom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B567ABF4-FD95-4959-9BE5-955519A699CD}"/>
              </a:ext>
            </a:extLst>
          </p:cNvPr>
          <p:cNvSpPr txBox="1"/>
          <p:nvPr/>
        </p:nvSpPr>
        <p:spPr>
          <a:xfrm>
            <a:off x="9216569" y="2305819"/>
            <a:ext cx="2905728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fuels are available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99A1DA-CCF4-4ED4-A3D5-EEA1C92BC1C9}"/>
              </a:ext>
            </a:extLst>
          </p:cNvPr>
          <p:cNvGrpSpPr/>
          <p:nvPr/>
        </p:nvGrpSpPr>
        <p:grpSpPr>
          <a:xfrm>
            <a:off x="9268715" y="5121771"/>
            <a:ext cx="2905728" cy="1584558"/>
            <a:chOff x="9344418" y="5134497"/>
            <a:chExt cx="2905728" cy="1584558"/>
          </a:xfrm>
        </p:grpSpPr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24D439FB-BA2C-4584-A1D4-A7A440984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652" y="5237157"/>
              <a:ext cx="555363" cy="256147"/>
            </a:xfrm>
            <a:prstGeom prst="rect">
              <a:avLst/>
            </a:prstGeom>
          </p:spPr>
        </p:pic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6FE9B001-5494-4273-9A2D-0EEC699BF86B}"/>
                </a:ext>
              </a:extLst>
            </p:cNvPr>
            <p:cNvSpPr/>
            <p:nvPr/>
          </p:nvSpPr>
          <p:spPr>
            <a:xfrm>
              <a:off x="10608817" y="5134497"/>
              <a:ext cx="897593" cy="398491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EC9E3FC9-B46D-487E-834B-81354427489D}"/>
                </a:ext>
              </a:extLst>
            </p:cNvPr>
            <p:cNvSpPr txBox="1"/>
            <p:nvPr/>
          </p:nvSpPr>
          <p:spPr>
            <a:xfrm>
              <a:off x="9344418" y="5472688"/>
              <a:ext cx="2905728" cy="12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7D4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DD97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wind blows towards me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588E813-654D-48E5-A0C4-A38E7EED5712}"/>
              </a:ext>
            </a:extLst>
          </p:cNvPr>
          <p:cNvGrpSpPr/>
          <p:nvPr/>
        </p:nvGrpSpPr>
        <p:grpSpPr>
          <a:xfrm>
            <a:off x="9198568" y="2935499"/>
            <a:ext cx="2905728" cy="1538460"/>
            <a:chOff x="9198494" y="3122008"/>
            <a:chExt cx="2905728" cy="15384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A057E1-F99B-4C40-AEAA-45F47C11D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689">
              <a:off x="10370309" y="3122008"/>
              <a:ext cx="566185" cy="670178"/>
            </a:xfrm>
            <a:prstGeom prst="rect">
              <a:avLst/>
            </a:prstGeom>
          </p:spPr>
        </p:pic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743F1007-0390-44DD-B217-A802DF48F5A4}"/>
                </a:ext>
              </a:extLst>
            </p:cNvPr>
            <p:cNvSpPr txBox="1"/>
            <p:nvPr/>
          </p:nvSpPr>
          <p:spPr>
            <a:xfrm>
              <a:off x="9198494" y="3778175"/>
              <a:ext cx="2905728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7D4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DD97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there’s an ignition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B5947C9-AFD7-4F41-AC9D-D263DA87A1A4}"/>
              </a:ext>
            </a:extLst>
          </p:cNvPr>
          <p:cNvSpPr/>
          <p:nvPr/>
        </p:nvSpPr>
        <p:spPr>
          <a:xfrm>
            <a:off x="1249633" y="5219516"/>
            <a:ext cx="7216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E4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perfect storm”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when a confluence of many factors or events – no one of which alone is particularly devastating – creates a catastrophic force. Such confluence is rare and devastating (Emanuel and Fuchs 2008).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566C4C-778E-AC41-2C90-01607F5FC612}"/>
              </a:ext>
            </a:extLst>
          </p:cNvPr>
          <p:cNvSpPr/>
          <p:nvPr/>
        </p:nvSpPr>
        <p:spPr>
          <a:xfrm>
            <a:off x="10596282" y="1406229"/>
            <a:ext cx="305271" cy="521736"/>
          </a:xfrm>
          <a:prstGeom prst="rect">
            <a:avLst/>
          </a:prstGeom>
          <a:solidFill>
            <a:srgbClr val="FCA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62E9D497-EA85-556D-62D3-E50FBDDBF115}"/>
              </a:ext>
            </a:extLst>
          </p:cNvPr>
          <p:cNvSpPr txBox="1"/>
          <p:nvPr/>
        </p:nvSpPr>
        <p:spPr>
          <a:xfrm>
            <a:off x="11838905" y="6483909"/>
            <a:ext cx="596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7237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EE49B762-8CE6-4089-87C6-C436D4BB543A}"/>
              </a:ext>
            </a:extLst>
          </p:cNvPr>
          <p:cNvGrpSpPr/>
          <p:nvPr/>
        </p:nvGrpSpPr>
        <p:grpSpPr>
          <a:xfrm>
            <a:off x="1939549" y="1721851"/>
            <a:ext cx="1792435" cy="2156794"/>
            <a:chOff x="4624213" y="1224119"/>
            <a:chExt cx="1792435" cy="2156794"/>
          </a:xfrm>
        </p:grpSpPr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2EDF65C9-0135-46DF-A475-895E89A64346}"/>
                </a:ext>
              </a:extLst>
            </p:cNvPr>
            <p:cNvSpPr/>
            <p:nvPr/>
          </p:nvSpPr>
          <p:spPr>
            <a:xfrm rot="807333">
              <a:off x="5742646" y="2246529"/>
              <a:ext cx="674002" cy="85334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F6F031A-8143-4CF3-92F9-704A96C00564}"/>
                </a:ext>
              </a:extLst>
            </p:cNvPr>
            <p:cNvSpPr/>
            <p:nvPr/>
          </p:nvSpPr>
          <p:spPr>
            <a:xfrm rot="807333">
              <a:off x="4624213" y="2164695"/>
              <a:ext cx="1472839" cy="1216218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293CAE5-2B0A-4D2D-BE4A-B56462B3EAE5}"/>
                </a:ext>
              </a:extLst>
            </p:cNvPr>
            <p:cNvSpPr/>
            <p:nvPr/>
          </p:nvSpPr>
          <p:spPr>
            <a:xfrm rot="807333">
              <a:off x="4976645" y="1224119"/>
              <a:ext cx="1326753" cy="1634504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8B2FD09B-C7C4-4A5D-B694-706AE0F703AD}"/>
                </a:ext>
              </a:extLst>
            </p:cNvPr>
            <p:cNvSpPr/>
            <p:nvPr/>
          </p:nvSpPr>
          <p:spPr>
            <a:xfrm rot="807333">
              <a:off x="4978976" y="2117894"/>
              <a:ext cx="1046844" cy="888550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6F26BA8-51B1-419A-80F8-6A210259B4B1}"/>
              </a:ext>
            </a:extLst>
          </p:cNvPr>
          <p:cNvGrpSpPr/>
          <p:nvPr/>
        </p:nvGrpSpPr>
        <p:grpSpPr>
          <a:xfrm>
            <a:off x="249121" y="3266095"/>
            <a:ext cx="3256602" cy="1700017"/>
            <a:chOff x="5172597" y="1241274"/>
            <a:chExt cx="3256602" cy="1700017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213D26E-3F80-4F23-B6E9-5ECC622AB786}"/>
                </a:ext>
              </a:extLst>
            </p:cNvPr>
            <p:cNvSpPr/>
            <p:nvPr/>
          </p:nvSpPr>
          <p:spPr>
            <a:xfrm>
              <a:off x="8028452" y="1241274"/>
              <a:ext cx="400747" cy="244878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9FE312-429D-48C9-A8A9-6B19741A0173}"/>
                </a:ext>
              </a:extLst>
            </p:cNvPr>
            <p:cNvGrpSpPr/>
            <p:nvPr/>
          </p:nvGrpSpPr>
          <p:grpSpPr>
            <a:xfrm>
              <a:off x="5172597" y="1871315"/>
              <a:ext cx="3217762" cy="1069976"/>
              <a:chOff x="6434449" y="3820085"/>
              <a:chExt cx="3217762" cy="678891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FCD2131F-9378-4732-97B4-8D10AF7A2ED8}"/>
                  </a:ext>
                </a:extLst>
              </p:cNvPr>
              <p:cNvSpPr/>
              <p:nvPr/>
            </p:nvSpPr>
            <p:spPr>
              <a:xfrm>
                <a:off x="7928451" y="3887417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8E2E295F-AF0D-4FE8-91E1-B4A2E3453C10}"/>
                  </a:ext>
                </a:extLst>
              </p:cNvPr>
              <p:cNvSpPr/>
              <p:nvPr/>
            </p:nvSpPr>
            <p:spPr>
              <a:xfrm rot="21055321">
                <a:off x="8064362" y="3820085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7">
                <a:extLst>
                  <a:ext uri="{FF2B5EF4-FFF2-40B4-BE49-F238E27FC236}">
                    <a16:creationId xmlns:a16="http://schemas.microsoft.com/office/drawing/2014/main" id="{3A481B9C-A21F-4ECB-B6DD-B9AC8FF5E220}"/>
                  </a:ext>
                </a:extLst>
              </p:cNvPr>
              <p:cNvSpPr/>
              <p:nvPr/>
            </p:nvSpPr>
            <p:spPr>
              <a:xfrm>
                <a:off x="8706731" y="3874216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1B66AAD-506E-4709-BEFF-103FCD01EF11}"/>
                  </a:ext>
                </a:extLst>
              </p:cNvPr>
              <p:cNvSpPr/>
              <p:nvPr/>
            </p:nvSpPr>
            <p:spPr>
              <a:xfrm>
                <a:off x="6434449" y="4132689"/>
                <a:ext cx="3045126" cy="366287"/>
              </a:xfrm>
              <a:custGeom>
                <a:avLst/>
                <a:gdLst>
                  <a:gd name="connsiteX0" fmla="*/ 444 w 3294274"/>
                  <a:gd name="connsiteY0" fmla="*/ 232830 h 284844"/>
                  <a:gd name="connsiteX1" fmla="*/ 87071 w 3294274"/>
                  <a:gd name="connsiteY1" fmla="*/ 203954 h 284844"/>
                  <a:gd name="connsiteX2" fmla="*/ 164073 w 3294274"/>
                  <a:gd name="connsiteY2" fmla="*/ 175078 h 284844"/>
                  <a:gd name="connsiteX3" fmla="*/ 260326 w 3294274"/>
                  <a:gd name="connsiteY3" fmla="*/ 155828 h 284844"/>
                  <a:gd name="connsiteX4" fmla="*/ 308452 w 3294274"/>
                  <a:gd name="connsiteY4" fmla="*/ 146203 h 284844"/>
                  <a:gd name="connsiteX5" fmla="*/ 346953 w 3294274"/>
                  <a:gd name="connsiteY5" fmla="*/ 136577 h 284844"/>
                  <a:gd name="connsiteX6" fmla="*/ 423955 w 3294274"/>
                  <a:gd name="connsiteY6" fmla="*/ 126952 h 284844"/>
                  <a:gd name="connsiteX7" fmla="*/ 510583 w 3294274"/>
                  <a:gd name="connsiteY7" fmla="*/ 136577 h 284844"/>
                  <a:gd name="connsiteX8" fmla="*/ 606835 w 3294274"/>
                  <a:gd name="connsiteY8" fmla="*/ 194329 h 284844"/>
                  <a:gd name="connsiteX9" fmla="*/ 635711 w 3294274"/>
                  <a:gd name="connsiteY9" fmla="*/ 203954 h 284844"/>
                  <a:gd name="connsiteX10" fmla="*/ 1049597 w 3294274"/>
                  <a:gd name="connsiteY10" fmla="*/ 184704 h 284844"/>
                  <a:gd name="connsiteX11" fmla="*/ 1088099 w 3294274"/>
                  <a:gd name="connsiteY11" fmla="*/ 175078 h 284844"/>
                  <a:gd name="connsiteX12" fmla="*/ 1232477 w 3294274"/>
                  <a:gd name="connsiteY12" fmla="*/ 165453 h 284844"/>
                  <a:gd name="connsiteX13" fmla="*/ 1347981 w 3294274"/>
                  <a:gd name="connsiteY13" fmla="*/ 136577 h 284844"/>
                  <a:gd name="connsiteX14" fmla="*/ 1405732 w 3294274"/>
                  <a:gd name="connsiteY14" fmla="*/ 98076 h 284844"/>
                  <a:gd name="connsiteX15" fmla="*/ 1415357 w 3294274"/>
                  <a:gd name="connsiteY15" fmla="*/ 126952 h 284844"/>
                  <a:gd name="connsiteX16" fmla="*/ 1405732 w 3294274"/>
                  <a:gd name="connsiteY16" fmla="*/ 165453 h 284844"/>
                  <a:gd name="connsiteX17" fmla="*/ 1473109 w 3294274"/>
                  <a:gd name="connsiteY17" fmla="*/ 155828 h 284844"/>
                  <a:gd name="connsiteX18" fmla="*/ 1646364 w 3294274"/>
                  <a:gd name="connsiteY18" fmla="*/ 136577 h 284844"/>
                  <a:gd name="connsiteX19" fmla="*/ 1732991 w 3294274"/>
                  <a:gd name="connsiteY19" fmla="*/ 98076 h 284844"/>
                  <a:gd name="connsiteX20" fmla="*/ 1800368 w 3294274"/>
                  <a:gd name="connsiteY20" fmla="*/ 59575 h 284844"/>
                  <a:gd name="connsiteX21" fmla="*/ 1858120 w 3294274"/>
                  <a:gd name="connsiteY21" fmla="*/ 40325 h 284844"/>
                  <a:gd name="connsiteX22" fmla="*/ 1896621 w 3294274"/>
                  <a:gd name="connsiteY22" fmla="*/ 11449 h 284844"/>
                  <a:gd name="connsiteX23" fmla="*/ 1925496 w 3294274"/>
                  <a:gd name="connsiteY23" fmla="*/ 1824 h 284844"/>
                  <a:gd name="connsiteX24" fmla="*/ 1935122 w 3294274"/>
                  <a:gd name="connsiteY24" fmla="*/ 40325 h 284844"/>
                  <a:gd name="connsiteX25" fmla="*/ 1944747 w 3294274"/>
                  <a:gd name="connsiteY25" fmla="*/ 69200 h 284844"/>
                  <a:gd name="connsiteX26" fmla="*/ 2041000 w 3294274"/>
                  <a:gd name="connsiteY26" fmla="*/ 49950 h 284844"/>
                  <a:gd name="connsiteX27" fmla="*/ 2233505 w 3294274"/>
                  <a:gd name="connsiteY27" fmla="*/ 69200 h 284844"/>
                  <a:gd name="connsiteX28" fmla="*/ 2368259 w 3294274"/>
                  <a:gd name="connsiteY28" fmla="*/ 88451 h 284844"/>
                  <a:gd name="connsiteX29" fmla="*/ 2406760 w 3294274"/>
                  <a:gd name="connsiteY29" fmla="*/ 98076 h 284844"/>
                  <a:gd name="connsiteX30" fmla="*/ 2531888 w 3294274"/>
                  <a:gd name="connsiteY30" fmla="*/ 117327 h 284844"/>
                  <a:gd name="connsiteX31" fmla="*/ 2570389 w 3294274"/>
                  <a:gd name="connsiteY31" fmla="*/ 126952 h 284844"/>
                  <a:gd name="connsiteX32" fmla="*/ 2657016 w 3294274"/>
                  <a:gd name="connsiteY32" fmla="*/ 136577 h 284844"/>
                  <a:gd name="connsiteX33" fmla="*/ 2791770 w 3294274"/>
                  <a:gd name="connsiteY33" fmla="*/ 175078 h 284844"/>
                  <a:gd name="connsiteX34" fmla="*/ 2849522 w 3294274"/>
                  <a:gd name="connsiteY34" fmla="*/ 213579 h 284844"/>
                  <a:gd name="connsiteX35" fmla="*/ 2907273 w 3294274"/>
                  <a:gd name="connsiteY35" fmla="*/ 242455 h 284844"/>
                  <a:gd name="connsiteX36" fmla="*/ 2965025 w 3294274"/>
                  <a:gd name="connsiteY36" fmla="*/ 232830 h 284844"/>
                  <a:gd name="connsiteX37" fmla="*/ 2993901 w 3294274"/>
                  <a:gd name="connsiteY37" fmla="*/ 223205 h 284844"/>
                  <a:gd name="connsiteX38" fmla="*/ 3032402 w 3294274"/>
                  <a:gd name="connsiteY38" fmla="*/ 213579 h 284844"/>
                  <a:gd name="connsiteX39" fmla="*/ 3061277 w 3294274"/>
                  <a:gd name="connsiteY39" fmla="*/ 203954 h 284844"/>
                  <a:gd name="connsiteX40" fmla="*/ 3128654 w 3294274"/>
                  <a:gd name="connsiteY40" fmla="*/ 194329 h 284844"/>
                  <a:gd name="connsiteX41" fmla="*/ 3205656 w 3294274"/>
                  <a:gd name="connsiteY41" fmla="*/ 175078 h 284844"/>
                  <a:gd name="connsiteX42" fmla="*/ 3273033 w 3294274"/>
                  <a:gd name="connsiteY42" fmla="*/ 155828 h 284844"/>
                  <a:gd name="connsiteX43" fmla="*/ 3282659 w 3294274"/>
                  <a:gd name="connsiteY43" fmla="*/ 203954 h 284844"/>
                  <a:gd name="connsiteX44" fmla="*/ 3292284 w 3294274"/>
                  <a:gd name="connsiteY44" fmla="*/ 232830 h 284844"/>
                  <a:gd name="connsiteX45" fmla="*/ 3234532 w 3294274"/>
                  <a:gd name="connsiteY45" fmla="*/ 252080 h 284844"/>
                  <a:gd name="connsiteX46" fmla="*/ 3080528 w 3294274"/>
                  <a:gd name="connsiteY46" fmla="*/ 271331 h 284844"/>
                  <a:gd name="connsiteX47" fmla="*/ 3022776 w 3294274"/>
                  <a:gd name="connsiteY47" fmla="*/ 280956 h 284844"/>
                  <a:gd name="connsiteX48" fmla="*/ 1636739 w 3294274"/>
                  <a:gd name="connsiteY48" fmla="*/ 261706 h 284844"/>
                  <a:gd name="connsiteX49" fmla="*/ 1569362 w 3294274"/>
                  <a:gd name="connsiteY49" fmla="*/ 252080 h 284844"/>
                  <a:gd name="connsiteX50" fmla="*/ 1088099 w 3294274"/>
                  <a:gd name="connsiteY50" fmla="*/ 271331 h 284844"/>
                  <a:gd name="connsiteX51" fmla="*/ 693463 w 3294274"/>
                  <a:gd name="connsiteY51" fmla="*/ 252080 h 284844"/>
                  <a:gd name="connsiteX52" fmla="*/ 645336 w 3294274"/>
                  <a:gd name="connsiteY52" fmla="*/ 242455 h 284844"/>
                  <a:gd name="connsiteX53" fmla="*/ 549084 w 3294274"/>
                  <a:gd name="connsiteY53" fmla="*/ 232830 h 284844"/>
                  <a:gd name="connsiteX54" fmla="*/ 462456 w 3294274"/>
                  <a:gd name="connsiteY54" fmla="*/ 223205 h 284844"/>
                  <a:gd name="connsiteX55" fmla="*/ 125572 w 3294274"/>
                  <a:gd name="connsiteY55" fmla="*/ 213579 h 284844"/>
                  <a:gd name="connsiteX56" fmla="*/ 444 w 3294274"/>
                  <a:gd name="connsiteY56" fmla="*/ 232830 h 28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294274" h="284844">
                    <a:moveTo>
                      <a:pt x="444" y="232830"/>
                    </a:moveTo>
                    <a:cubicBezTo>
                      <a:pt x="-5973" y="231226"/>
                      <a:pt x="58810" y="215258"/>
                      <a:pt x="87071" y="203954"/>
                    </a:cubicBezTo>
                    <a:cubicBezTo>
                      <a:pt x="112483" y="193789"/>
                      <a:pt x="137676" y="182620"/>
                      <a:pt x="164073" y="175078"/>
                    </a:cubicBezTo>
                    <a:cubicBezTo>
                      <a:pt x="208758" y="162311"/>
                      <a:pt x="208335" y="165281"/>
                      <a:pt x="260326" y="155828"/>
                    </a:cubicBezTo>
                    <a:cubicBezTo>
                      <a:pt x="276422" y="152902"/>
                      <a:pt x="292482" y="149752"/>
                      <a:pt x="308452" y="146203"/>
                    </a:cubicBezTo>
                    <a:cubicBezTo>
                      <a:pt x="321366" y="143333"/>
                      <a:pt x="333904" y="138752"/>
                      <a:pt x="346953" y="136577"/>
                    </a:cubicBezTo>
                    <a:cubicBezTo>
                      <a:pt x="372468" y="132324"/>
                      <a:pt x="398288" y="130160"/>
                      <a:pt x="423955" y="126952"/>
                    </a:cubicBezTo>
                    <a:cubicBezTo>
                      <a:pt x="452831" y="130160"/>
                      <a:pt x="482273" y="130044"/>
                      <a:pt x="510583" y="136577"/>
                    </a:cubicBezTo>
                    <a:cubicBezTo>
                      <a:pt x="554856" y="146794"/>
                      <a:pt x="561205" y="179120"/>
                      <a:pt x="606835" y="194329"/>
                    </a:cubicBezTo>
                    <a:lnTo>
                      <a:pt x="635711" y="203954"/>
                    </a:lnTo>
                    <a:cubicBezTo>
                      <a:pt x="698541" y="201538"/>
                      <a:pt x="961033" y="193139"/>
                      <a:pt x="1049597" y="184704"/>
                    </a:cubicBezTo>
                    <a:cubicBezTo>
                      <a:pt x="1062766" y="183450"/>
                      <a:pt x="1074943" y="176463"/>
                      <a:pt x="1088099" y="175078"/>
                    </a:cubicBezTo>
                    <a:cubicBezTo>
                      <a:pt x="1136067" y="170029"/>
                      <a:pt x="1184351" y="168661"/>
                      <a:pt x="1232477" y="165453"/>
                    </a:cubicBezTo>
                    <a:cubicBezTo>
                      <a:pt x="1261346" y="160642"/>
                      <a:pt x="1322558" y="153526"/>
                      <a:pt x="1347981" y="136577"/>
                    </a:cubicBezTo>
                    <a:lnTo>
                      <a:pt x="1405732" y="98076"/>
                    </a:lnTo>
                    <a:cubicBezTo>
                      <a:pt x="1408940" y="107701"/>
                      <a:pt x="1415357" y="116806"/>
                      <a:pt x="1415357" y="126952"/>
                    </a:cubicBezTo>
                    <a:cubicBezTo>
                      <a:pt x="1415357" y="140181"/>
                      <a:pt x="1393900" y="159537"/>
                      <a:pt x="1405732" y="165453"/>
                    </a:cubicBezTo>
                    <a:cubicBezTo>
                      <a:pt x="1426024" y="175599"/>
                      <a:pt x="1450621" y="158826"/>
                      <a:pt x="1473109" y="155828"/>
                    </a:cubicBezTo>
                    <a:cubicBezTo>
                      <a:pt x="1554850" y="144930"/>
                      <a:pt x="1558349" y="145379"/>
                      <a:pt x="1646364" y="136577"/>
                    </a:cubicBezTo>
                    <a:cubicBezTo>
                      <a:pt x="1680749" y="122823"/>
                      <a:pt x="1701512" y="116064"/>
                      <a:pt x="1732991" y="98076"/>
                    </a:cubicBezTo>
                    <a:cubicBezTo>
                      <a:pt x="1773499" y="74928"/>
                      <a:pt x="1751900" y="78962"/>
                      <a:pt x="1800368" y="59575"/>
                    </a:cubicBezTo>
                    <a:cubicBezTo>
                      <a:pt x="1819209" y="52039"/>
                      <a:pt x="1858120" y="40325"/>
                      <a:pt x="1858120" y="40325"/>
                    </a:cubicBezTo>
                    <a:cubicBezTo>
                      <a:pt x="1870954" y="30700"/>
                      <a:pt x="1882693" y="19408"/>
                      <a:pt x="1896621" y="11449"/>
                    </a:cubicBezTo>
                    <a:cubicBezTo>
                      <a:pt x="1905430" y="6415"/>
                      <a:pt x="1917380" y="-4263"/>
                      <a:pt x="1925496" y="1824"/>
                    </a:cubicBezTo>
                    <a:cubicBezTo>
                      <a:pt x="1936079" y="9761"/>
                      <a:pt x="1931488" y="27605"/>
                      <a:pt x="1935122" y="40325"/>
                    </a:cubicBezTo>
                    <a:cubicBezTo>
                      <a:pt x="1937909" y="50080"/>
                      <a:pt x="1941539" y="59575"/>
                      <a:pt x="1944747" y="69200"/>
                    </a:cubicBezTo>
                    <a:cubicBezTo>
                      <a:pt x="1976831" y="62783"/>
                      <a:pt x="2008280" y="49950"/>
                      <a:pt x="2041000" y="49950"/>
                    </a:cubicBezTo>
                    <a:cubicBezTo>
                      <a:pt x="2105488" y="49950"/>
                      <a:pt x="2233505" y="69200"/>
                      <a:pt x="2233505" y="69200"/>
                    </a:cubicBezTo>
                    <a:cubicBezTo>
                      <a:pt x="2363737" y="95249"/>
                      <a:pt x="2170152" y="57974"/>
                      <a:pt x="2368259" y="88451"/>
                    </a:cubicBezTo>
                    <a:cubicBezTo>
                      <a:pt x="2381334" y="90462"/>
                      <a:pt x="2393788" y="95482"/>
                      <a:pt x="2406760" y="98076"/>
                    </a:cubicBezTo>
                    <a:cubicBezTo>
                      <a:pt x="2499782" y="116680"/>
                      <a:pt x="2430204" y="98839"/>
                      <a:pt x="2531888" y="117327"/>
                    </a:cubicBezTo>
                    <a:cubicBezTo>
                      <a:pt x="2544903" y="119693"/>
                      <a:pt x="2557314" y="124941"/>
                      <a:pt x="2570389" y="126952"/>
                    </a:cubicBezTo>
                    <a:cubicBezTo>
                      <a:pt x="2599105" y="131370"/>
                      <a:pt x="2628140" y="133369"/>
                      <a:pt x="2657016" y="136577"/>
                    </a:cubicBezTo>
                    <a:cubicBezTo>
                      <a:pt x="2753705" y="160749"/>
                      <a:pt x="2708919" y="147461"/>
                      <a:pt x="2791770" y="175078"/>
                    </a:cubicBezTo>
                    <a:cubicBezTo>
                      <a:pt x="2811021" y="187912"/>
                      <a:pt x="2827573" y="206262"/>
                      <a:pt x="2849522" y="213579"/>
                    </a:cubicBezTo>
                    <a:cubicBezTo>
                      <a:pt x="2889371" y="226863"/>
                      <a:pt x="2869955" y="217577"/>
                      <a:pt x="2907273" y="242455"/>
                    </a:cubicBezTo>
                    <a:cubicBezTo>
                      <a:pt x="2926524" y="239247"/>
                      <a:pt x="2945974" y="237064"/>
                      <a:pt x="2965025" y="232830"/>
                    </a:cubicBezTo>
                    <a:cubicBezTo>
                      <a:pt x="2974929" y="230629"/>
                      <a:pt x="2984145" y="225992"/>
                      <a:pt x="2993901" y="223205"/>
                    </a:cubicBezTo>
                    <a:cubicBezTo>
                      <a:pt x="3006621" y="219571"/>
                      <a:pt x="3019682" y="217213"/>
                      <a:pt x="3032402" y="213579"/>
                    </a:cubicBezTo>
                    <a:cubicBezTo>
                      <a:pt x="3042157" y="210792"/>
                      <a:pt x="3051328" y="205944"/>
                      <a:pt x="3061277" y="203954"/>
                    </a:cubicBezTo>
                    <a:cubicBezTo>
                      <a:pt x="3083523" y="199505"/>
                      <a:pt x="3106408" y="198778"/>
                      <a:pt x="3128654" y="194329"/>
                    </a:cubicBezTo>
                    <a:cubicBezTo>
                      <a:pt x="3154598" y="189140"/>
                      <a:pt x="3179989" y="181495"/>
                      <a:pt x="3205656" y="175078"/>
                    </a:cubicBezTo>
                    <a:cubicBezTo>
                      <a:pt x="3254005" y="162991"/>
                      <a:pt x="3231603" y="169637"/>
                      <a:pt x="3273033" y="155828"/>
                    </a:cubicBezTo>
                    <a:cubicBezTo>
                      <a:pt x="3276242" y="171870"/>
                      <a:pt x="3278691" y="188083"/>
                      <a:pt x="3282659" y="203954"/>
                    </a:cubicBezTo>
                    <a:cubicBezTo>
                      <a:pt x="3285120" y="213797"/>
                      <a:pt x="3299458" y="225656"/>
                      <a:pt x="3292284" y="232830"/>
                    </a:cubicBezTo>
                    <a:cubicBezTo>
                      <a:pt x="3277935" y="247178"/>
                      <a:pt x="3253783" y="245663"/>
                      <a:pt x="3234532" y="252080"/>
                    </a:cubicBezTo>
                    <a:cubicBezTo>
                      <a:pt x="3165964" y="274936"/>
                      <a:pt x="3215798" y="260926"/>
                      <a:pt x="3080528" y="271331"/>
                    </a:cubicBezTo>
                    <a:cubicBezTo>
                      <a:pt x="3061277" y="274539"/>
                      <a:pt x="3042292" y="280956"/>
                      <a:pt x="3022776" y="280956"/>
                    </a:cubicBezTo>
                    <a:cubicBezTo>
                      <a:pt x="1882872" y="280956"/>
                      <a:pt x="2176621" y="297697"/>
                      <a:pt x="1636739" y="261706"/>
                    </a:cubicBezTo>
                    <a:cubicBezTo>
                      <a:pt x="1614280" y="258497"/>
                      <a:pt x="1592049" y="252080"/>
                      <a:pt x="1569362" y="252080"/>
                    </a:cubicBezTo>
                    <a:cubicBezTo>
                      <a:pt x="1274431" y="252080"/>
                      <a:pt x="1285824" y="253356"/>
                      <a:pt x="1088099" y="271331"/>
                    </a:cubicBezTo>
                    <a:cubicBezTo>
                      <a:pt x="967830" y="267322"/>
                      <a:pt x="820219" y="267925"/>
                      <a:pt x="693463" y="252080"/>
                    </a:cubicBezTo>
                    <a:cubicBezTo>
                      <a:pt x="677229" y="250051"/>
                      <a:pt x="661553" y="244617"/>
                      <a:pt x="645336" y="242455"/>
                    </a:cubicBezTo>
                    <a:cubicBezTo>
                      <a:pt x="613375" y="238194"/>
                      <a:pt x="581151" y="236205"/>
                      <a:pt x="549084" y="232830"/>
                    </a:cubicBezTo>
                    <a:cubicBezTo>
                      <a:pt x="520190" y="229789"/>
                      <a:pt x="491480" y="224524"/>
                      <a:pt x="462456" y="223205"/>
                    </a:cubicBezTo>
                    <a:cubicBezTo>
                      <a:pt x="350231" y="218104"/>
                      <a:pt x="237867" y="216788"/>
                      <a:pt x="125572" y="213579"/>
                    </a:cubicBezTo>
                    <a:cubicBezTo>
                      <a:pt x="78433" y="197867"/>
                      <a:pt x="6861" y="234434"/>
                      <a:pt x="444" y="232830"/>
                    </a:cubicBezTo>
                    <a:close/>
                  </a:path>
                </a:pathLst>
              </a:custGeom>
              <a:solidFill>
                <a:srgbClr val="FBCC4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3945D34-96AA-405F-9F0F-94C2933DBBAB}"/>
                  </a:ext>
                </a:extLst>
              </p:cNvPr>
              <p:cNvSpPr/>
              <p:nvPr/>
            </p:nvSpPr>
            <p:spPr>
              <a:xfrm>
                <a:off x="8262005" y="3895555"/>
                <a:ext cx="1135636" cy="452387"/>
              </a:xfrm>
              <a:custGeom>
                <a:avLst/>
                <a:gdLst>
                  <a:gd name="connsiteX0" fmla="*/ 57752 w 1555098"/>
                  <a:gd name="connsiteY0" fmla="*/ 346509 h 452387"/>
                  <a:gd name="connsiteX1" fmla="*/ 134754 w 1555098"/>
                  <a:gd name="connsiteY1" fmla="*/ 327259 h 452387"/>
                  <a:gd name="connsiteX2" fmla="*/ 173255 w 1555098"/>
                  <a:gd name="connsiteY2" fmla="*/ 298383 h 452387"/>
                  <a:gd name="connsiteX3" fmla="*/ 211756 w 1555098"/>
                  <a:gd name="connsiteY3" fmla="*/ 279132 h 452387"/>
                  <a:gd name="connsiteX4" fmla="*/ 240632 w 1555098"/>
                  <a:gd name="connsiteY4" fmla="*/ 250257 h 452387"/>
                  <a:gd name="connsiteX5" fmla="*/ 279133 w 1555098"/>
                  <a:gd name="connsiteY5" fmla="*/ 221381 h 452387"/>
                  <a:gd name="connsiteX6" fmla="*/ 298383 w 1555098"/>
                  <a:gd name="connsiteY6" fmla="*/ 192505 h 452387"/>
                  <a:gd name="connsiteX7" fmla="*/ 327259 w 1555098"/>
                  <a:gd name="connsiteY7" fmla="*/ 173255 h 452387"/>
                  <a:gd name="connsiteX8" fmla="*/ 423512 w 1555098"/>
                  <a:gd name="connsiteY8" fmla="*/ 134753 h 452387"/>
                  <a:gd name="connsiteX9" fmla="*/ 490889 w 1555098"/>
                  <a:gd name="connsiteY9" fmla="*/ 105878 h 452387"/>
                  <a:gd name="connsiteX10" fmla="*/ 548640 w 1555098"/>
                  <a:gd name="connsiteY10" fmla="*/ 105878 h 452387"/>
                  <a:gd name="connsiteX11" fmla="*/ 606392 w 1555098"/>
                  <a:gd name="connsiteY11" fmla="*/ 77002 h 452387"/>
                  <a:gd name="connsiteX12" fmla="*/ 635267 w 1555098"/>
                  <a:gd name="connsiteY12" fmla="*/ 67377 h 452387"/>
                  <a:gd name="connsiteX13" fmla="*/ 664143 w 1555098"/>
                  <a:gd name="connsiteY13" fmla="*/ 28876 h 452387"/>
                  <a:gd name="connsiteX14" fmla="*/ 721895 w 1555098"/>
                  <a:gd name="connsiteY14" fmla="*/ 0 h 452387"/>
                  <a:gd name="connsiteX15" fmla="*/ 770021 w 1555098"/>
                  <a:gd name="connsiteY15" fmla="*/ 38501 h 452387"/>
                  <a:gd name="connsiteX16" fmla="*/ 808522 w 1555098"/>
                  <a:gd name="connsiteY16" fmla="*/ 57751 h 452387"/>
                  <a:gd name="connsiteX17" fmla="*/ 818147 w 1555098"/>
                  <a:gd name="connsiteY17" fmla="*/ 86627 h 452387"/>
                  <a:gd name="connsiteX18" fmla="*/ 866274 w 1555098"/>
                  <a:gd name="connsiteY18" fmla="*/ 67377 h 452387"/>
                  <a:gd name="connsiteX19" fmla="*/ 933651 w 1555098"/>
                  <a:gd name="connsiteY19" fmla="*/ 48126 h 452387"/>
                  <a:gd name="connsiteX20" fmla="*/ 981777 w 1555098"/>
                  <a:gd name="connsiteY20" fmla="*/ 57751 h 452387"/>
                  <a:gd name="connsiteX21" fmla="*/ 991402 w 1555098"/>
                  <a:gd name="connsiteY21" fmla="*/ 105878 h 452387"/>
                  <a:gd name="connsiteX22" fmla="*/ 1001027 w 1555098"/>
                  <a:gd name="connsiteY22" fmla="*/ 134753 h 452387"/>
                  <a:gd name="connsiteX23" fmla="*/ 1049154 w 1555098"/>
                  <a:gd name="connsiteY23" fmla="*/ 105878 h 452387"/>
                  <a:gd name="connsiteX24" fmla="*/ 1106905 w 1555098"/>
                  <a:gd name="connsiteY24" fmla="*/ 86627 h 452387"/>
                  <a:gd name="connsiteX25" fmla="*/ 1135781 w 1555098"/>
                  <a:gd name="connsiteY25" fmla="*/ 67377 h 452387"/>
                  <a:gd name="connsiteX26" fmla="*/ 1203158 w 1555098"/>
                  <a:gd name="connsiteY26" fmla="*/ 57751 h 452387"/>
                  <a:gd name="connsiteX27" fmla="*/ 1222409 w 1555098"/>
                  <a:gd name="connsiteY27" fmla="*/ 96252 h 452387"/>
                  <a:gd name="connsiteX28" fmla="*/ 1232034 w 1555098"/>
                  <a:gd name="connsiteY28" fmla="*/ 163629 h 452387"/>
                  <a:gd name="connsiteX29" fmla="*/ 1299411 w 1555098"/>
                  <a:gd name="connsiteY29" fmla="*/ 144379 h 452387"/>
                  <a:gd name="connsiteX30" fmla="*/ 1318661 w 1555098"/>
                  <a:gd name="connsiteY30" fmla="*/ 173255 h 452387"/>
                  <a:gd name="connsiteX31" fmla="*/ 1328286 w 1555098"/>
                  <a:gd name="connsiteY31" fmla="*/ 202130 h 452387"/>
                  <a:gd name="connsiteX32" fmla="*/ 1357162 w 1555098"/>
                  <a:gd name="connsiteY32" fmla="*/ 221381 h 452387"/>
                  <a:gd name="connsiteX33" fmla="*/ 1443790 w 1555098"/>
                  <a:gd name="connsiteY33" fmla="*/ 240631 h 452387"/>
                  <a:gd name="connsiteX34" fmla="*/ 1501541 w 1555098"/>
                  <a:gd name="connsiteY34" fmla="*/ 192505 h 452387"/>
                  <a:gd name="connsiteX35" fmla="*/ 1530417 w 1555098"/>
                  <a:gd name="connsiteY35" fmla="*/ 182880 h 452387"/>
                  <a:gd name="connsiteX36" fmla="*/ 1540042 w 1555098"/>
                  <a:gd name="connsiteY36" fmla="*/ 240631 h 452387"/>
                  <a:gd name="connsiteX37" fmla="*/ 1540042 w 1555098"/>
                  <a:gd name="connsiteY37" fmla="*/ 365760 h 452387"/>
                  <a:gd name="connsiteX38" fmla="*/ 1482291 w 1555098"/>
                  <a:gd name="connsiteY38" fmla="*/ 385010 h 452387"/>
                  <a:gd name="connsiteX39" fmla="*/ 1453415 w 1555098"/>
                  <a:gd name="connsiteY39" fmla="*/ 394636 h 452387"/>
                  <a:gd name="connsiteX40" fmla="*/ 1289785 w 1555098"/>
                  <a:gd name="connsiteY40" fmla="*/ 413886 h 452387"/>
                  <a:gd name="connsiteX41" fmla="*/ 1106905 w 1555098"/>
                  <a:gd name="connsiteY41" fmla="*/ 442762 h 452387"/>
                  <a:gd name="connsiteX42" fmla="*/ 635267 w 1555098"/>
                  <a:gd name="connsiteY42" fmla="*/ 452387 h 452387"/>
                  <a:gd name="connsiteX43" fmla="*/ 231006 w 1555098"/>
                  <a:gd name="connsiteY43" fmla="*/ 442762 h 452387"/>
                  <a:gd name="connsiteX44" fmla="*/ 192505 w 1555098"/>
                  <a:gd name="connsiteY44" fmla="*/ 433137 h 452387"/>
                  <a:gd name="connsiteX45" fmla="*/ 48126 w 1555098"/>
                  <a:gd name="connsiteY45" fmla="*/ 413886 h 452387"/>
                  <a:gd name="connsiteX46" fmla="*/ 0 w 1555098"/>
                  <a:gd name="connsiteY46" fmla="*/ 404261 h 4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55098" h="452387">
                    <a:moveTo>
                      <a:pt x="57752" y="346509"/>
                    </a:moveTo>
                    <a:cubicBezTo>
                      <a:pt x="83419" y="340092"/>
                      <a:pt x="110332" y="337435"/>
                      <a:pt x="134754" y="327259"/>
                    </a:cubicBezTo>
                    <a:cubicBezTo>
                      <a:pt x="149562" y="321089"/>
                      <a:pt x="159651" y="306885"/>
                      <a:pt x="173255" y="298383"/>
                    </a:cubicBezTo>
                    <a:cubicBezTo>
                      <a:pt x="185422" y="290778"/>
                      <a:pt x="200080" y="287472"/>
                      <a:pt x="211756" y="279132"/>
                    </a:cubicBezTo>
                    <a:cubicBezTo>
                      <a:pt x="222833" y="271220"/>
                      <a:pt x="230297" y="259116"/>
                      <a:pt x="240632" y="250257"/>
                    </a:cubicBezTo>
                    <a:cubicBezTo>
                      <a:pt x="252812" y="239817"/>
                      <a:pt x="266299" y="231006"/>
                      <a:pt x="279133" y="221381"/>
                    </a:cubicBezTo>
                    <a:cubicBezTo>
                      <a:pt x="285550" y="211756"/>
                      <a:pt x="290203" y="200685"/>
                      <a:pt x="298383" y="192505"/>
                    </a:cubicBezTo>
                    <a:cubicBezTo>
                      <a:pt x="306563" y="184325"/>
                      <a:pt x="317215" y="178994"/>
                      <a:pt x="327259" y="173255"/>
                    </a:cubicBezTo>
                    <a:cubicBezTo>
                      <a:pt x="379932" y="143156"/>
                      <a:pt x="357773" y="161048"/>
                      <a:pt x="423512" y="134753"/>
                    </a:cubicBezTo>
                    <a:cubicBezTo>
                      <a:pt x="542434" y="87185"/>
                      <a:pt x="397951" y="136856"/>
                      <a:pt x="490889" y="105878"/>
                    </a:cubicBezTo>
                    <a:cubicBezTo>
                      <a:pt x="552489" y="64809"/>
                      <a:pt x="487038" y="95611"/>
                      <a:pt x="548640" y="105878"/>
                    </a:cubicBezTo>
                    <a:cubicBezTo>
                      <a:pt x="566783" y="108902"/>
                      <a:pt x="593824" y="83286"/>
                      <a:pt x="606392" y="77002"/>
                    </a:cubicBezTo>
                    <a:cubicBezTo>
                      <a:pt x="615467" y="72465"/>
                      <a:pt x="625642" y="70585"/>
                      <a:pt x="635267" y="67377"/>
                    </a:cubicBezTo>
                    <a:cubicBezTo>
                      <a:pt x="644892" y="54543"/>
                      <a:pt x="652799" y="40220"/>
                      <a:pt x="664143" y="28876"/>
                    </a:cubicBezTo>
                    <a:cubicBezTo>
                      <a:pt x="682803" y="10216"/>
                      <a:pt x="698408" y="7829"/>
                      <a:pt x="721895" y="0"/>
                    </a:cubicBezTo>
                    <a:cubicBezTo>
                      <a:pt x="744803" y="68725"/>
                      <a:pt x="724261" y="69006"/>
                      <a:pt x="770021" y="38501"/>
                    </a:cubicBezTo>
                    <a:cubicBezTo>
                      <a:pt x="782855" y="44918"/>
                      <a:pt x="798376" y="47605"/>
                      <a:pt x="808522" y="57751"/>
                    </a:cubicBezTo>
                    <a:cubicBezTo>
                      <a:pt x="815696" y="64925"/>
                      <a:pt x="808139" y="84959"/>
                      <a:pt x="818147" y="86627"/>
                    </a:cubicBezTo>
                    <a:cubicBezTo>
                      <a:pt x="835190" y="89468"/>
                      <a:pt x="850096" y="73444"/>
                      <a:pt x="866274" y="67377"/>
                    </a:cubicBezTo>
                    <a:cubicBezTo>
                      <a:pt x="893900" y="57017"/>
                      <a:pt x="903299" y="55714"/>
                      <a:pt x="933651" y="48126"/>
                    </a:cubicBezTo>
                    <a:cubicBezTo>
                      <a:pt x="949693" y="51334"/>
                      <a:pt x="970209" y="46183"/>
                      <a:pt x="981777" y="57751"/>
                    </a:cubicBezTo>
                    <a:cubicBezTo>
                      <a:pt x="993345" y="69319"/>
                      <a:pt x="987434" y="90006"/>
                      <a:pt x="991402" y="105878"/>
                    </a:cubicBezTo>
                    <a:cubicBezTo>
                      <a:pt x="993863" y="115721"/>
                      <a:pt x="997819" y="125128"/>
                      <a:pt x="1001027" y="134753"/>
                    </a:cubicBezTo>
                    <a:cubicBezTo>
                      <a:pt x="1017069" y="125128"/>
                      <a:pt x="1032123" y="113619"/>
                      <a:pt x="1049154" y="105878"/>
                    </a:cubicBezTo>
                    <a:cubicBezTo>
                      <a:pt x="1067627" y="97481"/>
                      <a:pt x="1090021" y="97883"/>
                      <a:pt x="1106905" y="86627"/>
                    </a:cubicBezTo>
                    <a:cubicBezTo>
                      <a:pt x="1116530" y="80210"/>
                      <a:pt x="1124701" y="70701"/>
                      <a:pt x="1135781" y="67377"/>
                    </a:cubicBezTo>
                    <a:cubicBezTo>
                      <a:pt x="1157511" y="60858"/>
                      <a:pt x="1180699" y="60960"/>
                      <a:pt x="1203158" y="57751"/>
                    </a:cubicBezTo>
                    <a:cubicBezTo>
                      <a:pt x="1209575" y="70585"/>
                      <a:pt x="1218634" y="82409"/>
                      <a:pt x="1222409" y="96252"/>
                    </a:cubicBezTo>
                    <a:cubicBezTo>
                      <a:pt x="1228378" y="118140"/>
                      <a:pt x="1217510" y="146200"/>
                      <a:pt x="1232034" y="163629"/>
                    </a:cubicBezTo>
                    <a:cubicBezTo>
                      <a:pt x="1234661" y="166782"/>
                      <a:pt x="1293049" y="146500"/>
                      <a:pt x="1299411" y="144379"/>
                    </a:cubicBezTo>
                    <a:cubicBezTo>
                      <a:pt x="1305828" y="154004"/>
                      <a:pt x="1313488" y="162908"/>
                      <a:pt x="1318661" y="173255"/>
                    </a:cubicBezTo>
                    <a:cubicBezTo>
                      <a:pt x="1323198" y="182330"/>
                      <a:pt x="1321948" y="194208"/>
                      <a:pt x="1328286" y="202130"/>
                    </a:cubicBezTo>
                    <a:cubicBezTo>
                      <a:pt x="1335513" y="211163"/>
                      <a:pt x="1346815" y="216208"/>
                      <a:pt x="1357162" y="221381"/>
                    </a:cubicBezTo>
                    <a:cubicBezTo>
                      <a:pt x="1380856" y="233228"/>
                      <a:pt x="1421612" y="236935"/>
                      <a:pt x="1443790" y="240631"/>
                    </a:cubicBezTo>
                    <a:cubicBezTo>
                      <a:pt x="1501834" y="259981"/>
                      <a:pt x="1449565" y="253143"/>
                      <a:pt x="1501541" y="192505"/>
                    </a:cubicBezTo>
                    <a:cubicBezTo>
                      <a:pt x="1508144" y="184802"/>
                      <a:pt x="1520792" y="186088"/>
                      <a:pt x="1530417" y="182880"/>
                    </a:cubicBezTo>
                    <a:cubicBezTo>
                      <a:pt x="1533625" y="202130"/>
                      <a:pt x="1536215" y="221494"/>
                      <a:pt x="1540042" y="240631"/>
                    </a:cubicBezTo>
                    <a:cubicBezTo>
                      <a:pt x="1548470" y="282774"/>
                      <a:pt x="1569232" y="319890"/>
                      <a:pt x="1540042" y="365760"/>
                    </a:cubicBezTo>
                    <a:cubicBezTo>
                      <a:pt x="1529148" y="382879"/>
                      <a:pt x="1501541" y="378593"/>
                      <a:pt x="1482291" y="385010"/>
                    </a:cubicBezTo>
                    <a:lnTo>
                      <a:pt x="1453415" y="394636"/>
                    </a:lnTo>
                    <a:cubicBezTo>
                      <a:pt x="1381822" y="418501"/>
                      <a:pt x="1434638" y="403540"/>
                      <a:pt x="1289785" y="413886"/>
                    </a:cubicBezTo>
                    <a:cubicBezTo>
                      <a:pt x="1202807" y="442880"/>
                      <a:pt x="1230703" y="438769"/>
                      <a:pt x="1106905" y="442762"/>
                    </a:cubicBezTo>
                    <a:cubicBezTo>
                      <a:pt x="949741" y="447832"/>
                      <a:pt x="792480" y="449179"/>
                      <a:pt x="635267" y="452387"/>
                    </a:cubicBezTo>
                    <a:lnTo>
                      <a:pt x="231006" y="442762"/>
                    </a:lnTo>
                    <a:cubicBezTo>
                      <a:pt x="217790" y="442187"/>
                      <a:pt x="205477" y="435731"/>
                      <a:pt x="192505" y="433137"/>
                    </a:cubicBezTo>
                    <a:cubicBezTo>
                      <a:pt x="138488" y="422333"/>
                      <a:pt x="105928" y="420308"/>
                      <a:pt x="48126" y="413886"/>
                    </a:cubicBezTo>
                    <a:cubicBezTo>
                      <a:pt x="6512" y="403483"/>
                      <a:pt x="22854" y="404261"/>
                      <a:pt x="0" y="404261"/>
                    </a:cubicBezTo>
                  </a:path>
                </a:pathLst>
              </a:custGeom>
              <a:solidFill>
                <a:srgbClr val="F6A70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299BC75-7570-4F85-929B-A886F0F33C5D}"/>
                  </a:ext>
                </a:extLst>
              </p:cNvPr>
              <p:cNvSpPr/>
              <p:nvPr/>
            </p:nvSpPr>
            <p:spPr>
              <a:xfrm>
                <a:off x="8309551" y="3859156"/>
                <a:ext cx="1082140" cy="471638"/>
              </a:xfrm>
              <a:custGeom>
                <a:avLst/>
                <a:gdLst>
                  <a:gd name="connsiteX0" fmla="*/ 4111 w 1082140"/>
                  <a:gd name="connsiteY0" fmla="*/ 423512 h 471638"/>
                  <a:gd name="connsiteX1" fmla="*/ 100363 w 1082140"/>
                  <a:gd name="connsiteY1" fmla="*/ 404262 h 471638"/>
                  <a:gd name="connsiteX2" fmla="*/ 283243 w 1082140"/>
                  <a:gd name="connsiteY2" fmla="*/ 385011 h 471638"/>
                  <a:gd name="connsiteX3" fmla="*/ 417997 w 1082140"/>
                  <a:gd name="connsiteY3" fmla="*/ 346510 h 471638"/>
                  <a:gd name="connsiteX4" fmla="*/ 446873 w 1082140"/>
                  <a:gd name="connsiteY4" fmla="*/ 317634 h 471638"/>
                  <a:gd name="connsiteX5" fmla="*/ 475749 w 1082140"/>
                  <a:gd name="connsiteY5" fmla="*/ 298384 h 471638"/>
                  <a:gd name="connsiteX6" fmla="*/ 504624 w 1082140"/>
                  <a:gd name="connsiteY6" fmla="*/ 259883 h 471638"/>
                  <a:gd name="connsiteX7" fmla="*/ 533500 w 1082140"/>
                  <a:gd name="connsiteY7" fmla="*/ 240632 h 471638"/>
                  <a:gd name="connsiteX8" fmla="*/ 600877 w 1082140"/>
                  <a:gd name="connsiteY8" fmla="*/ 182880 h 471638"/>
                  <a:gd name="connsiteX9" fmla="*/ 629753 w 1082140"/>
                  <a:gd name="connsiteY9" fmla="*/ 163630 h 471638"/>
                  <a:gd name="connsiteX10" fmla="*/ 706755 w 1082140"/>
                  <a:gd name="connsiteY10" fmla="*/ 144379 h 471638"/>
                  <a:gd name="connsiteX11" fmla="*/ 764506 w 1082140"/>
                  <a:gd name="connsiteY11" fmla="*/ 125129 h 471638"/>
                  <a:gd name="connsiteX12" fmla="*/ 793382 w 1082140"/>
                  <a:gd name="connsiteY12" fmla="*/ 115504 h 471638"/>
                  <a:gd name="connsiteX13" fmla="*/ 841509 w 1082140"/>
                  <a:gd name="connsiteY13" fmla="*/ 77003 h 471638"/>
                  <a:gd name="connsiteX14" fmla="*/ 870384 w 1082140"/>
                  <a:gd name="connsiteY14" fmla="*/ 86628 h 471638"/>
                  <a:gd name="connsiteX15" fmla="*/ 947386 w 1082140"/>
                  <a:gd name="connsiteY15" fmla="*/ 77003 h 471638"/>
                  <a:gd name="connsiteX16" fmla="*/ 976262 w 1082140"/>
                  <a:gd name="connsiteY16" fmla="*/ 57752 h 471638"/>
                  <a:gd name="connsiteX17" fmla="*/ 1024389 w 1082140"/>
                  <a:gd name="connsiteY17" fmla="*/ 0 h 471638"/>
                  <a:gd name="connsiteX18" fmla="*/ 1053264 w 1082140"/>
                  <a:gd name="connsiteY18" fmla="*/ 57752 h 471638"/>
                  <a:gd name="connsiteX19" fmla="*/ 1082140 w 1082140"/>
                  <a:gd name="connsiteY19" fmla="*/ 259883 h 471638"/>
                  <a:gd name="connsiteX20" fmla="*/ 1034014 w 1082140"/>
                  <a:gd name="connsiteY20" fmla="*/ 356135 h 471638"/>
                  <a:gd name="connsiteX21" fmla="*/ 1014763 w 1082140"/>
                  <a:gd name="connsiteY21" fmla="*/ 413887 h 471638"/>
                  <a:gd name="connsiteX22" fmla="*/ 957012 w 1082140"/>
                  <a:gd name="connsiteY22" fmla="*/ 462013 h 471638"/>
                  <a:gd name="connsiteX23" fmla="*/ 928136 w 1082140"/>
                  <a:gd name="connsiteY23" fmla="*/ 471638 h 471638"/>
                  <a:gd name="connsiteX24" fmla="*/ 302494 w 1082140"/>
                  <a:gd name="connsiteY24" fmla="*/ 462013 h 471638"/>
                  <a:gd name="connsiteX25" fmla="*/ 244742 w 1082140"/>
                  <a:gd name="connsiteY25" fmla="*/ 452388 h 471638"/>
                  <a:gd name="connsiteX26" fmla="*/ 4111 w 1082140"/>
                  <a:gd name="connsiteY26" fmla="*/ 423512 h 471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82140" h="471638">
                    <a:moveTo>
                      <a:pt x="4111" y="423512"/>
                    </a:moveTo>
                    <a:cubicBezTo>
                      <a:pt x="-19952" y="415491"/>
                      <a:pt x="68089" y="409641"/>
                      <a:pt x="100363" y="404262"/>
                    </a:cubicBezTo>
                    <a:cubicBezTo>
                      <a:pt x="150853" y="395847"/>
                      <a:pt x="236101" y="389296"/>
                      <a:pt x="283243" y="385011"/>
                    </a:cubicBezTo>
                    <a:cubicBezTo>
                      <a:pt x="385391" y="350962"/>
                      <a:pt x="340024" y="362104"/>
                      <a:pt x="417997" y="346510"/>
                    </a:cubicBezTo>
                    <a:cubicBezTo>
                      <a:pt x="427622" y="336885"/>
                      <a:pt x="436416" y="326348"/>
                      <a:pt x="446873" y="317634"/>
                    </a:cubicBezTo>
                    <a:cubicBezTo>
                      <a:pt x="455760" y="310228"/>
                      <a:pt x="467569" y="306564"/>
                      <a:pt x="475749" y="298384"/>
                    </a:cubicBezTo>
                    <a:cubicBezTo>
                      <a:pt x="487092" y="287041"/>
                      <a:pt x="493281" y="271226"/>
                      <a:pt x="504624" y="259883"/>
                    </a:cubicBezTo>
                    <a:cubicBezTo>
                      <a:pt x="512804" y="251703"/>
                      <a:pt x="524613" y="248038"/>
                      <a:pt x="533500" y="240632"/>
                    </a:cubicBezTo>
                    <a:cubicBezTo>
                      <a:pt x="617443" y="170679"/>
                      <a:pt x="499958" y="254964"/>
                      <a:pt x="600877" y="182880"/>
                    </a:cubicBezTo>
                    <a:cubicBezTo>
                      <a:pt x="610290" y="176156"/>
                      <a:pt x="618881" y="167583"/>
                      <a:pt x="629753" y="163630"/>
                    </a:cubicBezTo>
                    <a:cubicBezTo>
                      <a:pt x="654617" y="154588"/>
                      <a:pt x="681655" y="152745"/>
                      <a:pt x="706755" y="144379"/>
                    </a:cubicBezTo>
                    <a:lnTo>
                      <a:pt x="764506" y="125129"/>
                    </a:lnTo>
                    <a:lnTo>
                      <a:pt x="793382" y="115504"/>
                    </a:lnTo>
                    <a:cubicBezTo>
                      <a:pt x="808164" y="93331"/>
                      <a:pt x="810514" y="77003"/>
                      <a:pt x="841509" y="77003"/>
                    </a:cubicBezTo>
                    <a:cubicBezTo>
                      <a:pt x="851655" y="77003"/>
                      <a:pt x="860759" y="83420"/>
                      <a:pt x="870384" y="86628"/>
                    </a:cubicBezTo>
                    <a:cubicBezTo>
                      <a:pt x="896051" y="83420"/>
                      <a:pt x="922430" y="83809"/>
                      <a:pt x="947386" y="77003"/>
                    </a:cubicBezTo>
                    <a:cubicBezTo>
                      <a:pt x="958547" y="73959"/>
                      <a:pt x="967375" y="65158"/>
                      <a:pt x="976262" y="57752"/>
                    </a:cubicBezTo>
                    <a:cubicBezTo>
                      <a:pt x="1004054" y="34592"/>
                      <a:pt x="1005460" y="28393"/>
                      <a:pt x="1024389" y="0"/>
                    </a:cubicBezTo>
                    <a:cubicBezTo>
                      <a:pt x="1036646" y="18387"/>
                      <a:pt x="1051050" y="34506"/>
                      <a:pt x="1053264" y="57752"/>
                    </a:cubicBezTo>
                    <a:cubicBezTo>
                      <a:pt x="1072087" y="255391"/>
                      <a:pt x="1029095" y="180313"/>
                      <a:pt x="1082140" y="259883"/>
                    </a:cubicBezTo>
                    <a:cubicBezTo>
                      <a:pt x="1057817" y="332853"/>
                      <a:pt x="1075065" y="301401"/>
                      <a:pt x="1034014" y="356135"/>
                    </a:cubicBezTo>
                    <a:cubicBezTo>
                      <a:pt x="1027597" y="375386"/>
                      <a:pt x="1029112" y="399538"/>
                      <a:pt x="1014763" y="413887"/>
                    </a:cubicBezTo>
                    <a:cubicBezTo>
                      <a:pt x="993477" y="435173"/>
                      <a:pt x="983812" y="448613"/>
                      <a:pt x="957012" y="462013"/>
                    </a:cubicBezTo>
                    <a:cubicBezTo>
                      <a:pt x="947937" y="466550"/>
                      <a:pt x="937761" y="468430"/>
                      <a:pt x="928136" y="471638"/>
                    </a:cubicBezTo>
                    <a:lnTo>
                      <a:pt x="302494" y="462013"/>
                    </a:lnTo>
                    <a:cubicBezTo>
                      <a:pt x="282986" y="461463"/>
                      <a:pt x="264247" y="453061"/>
                      <a:pt x="244742" y="452388"/>
                    </a:cubicBezTo>
                    <a:cubicBezTo>
                      <a:pt x="170992" y="449845"/>
                      <a:pt x="28174" y="431533"/>
                      <a:pt x="4111" y="423512"/>
                    </a:cubicBezTo>
                    <a:close/>
                  </a:path>
                </a:pathLst>
              </a:custGeom>
              <a:solidFill>
                <a:srgbClr val="FBCC4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39D6C5C-CEA7-4BC1-BF2A-22D23CE06BB0}"/>
                </a:ext>
              </a:extLst>
            </p:cNvPr>
            <p:cNvGrpSpPr/>
            <p:nvPr/>
          </p:nvGrpSpPr>
          <p:grpSpPr>
            <a:xfrm>
              <a:off x="5172597" y="1598356"/>
              <a:ext cx="3217762" cy="1269911"/>
              <a:chOff x="6434449" y="3820085"/>
              <a:chExt cx="3217762" cy="678891"/>
            </a:xfrm>
          </p:grpSpPr>
          <p:sp>
            <p:nvSpPr>
              <p:cNvPr id="69" name="Freeform 17">
                <a:extLst>
                  <a:ext uri="{FF2B5EF4-FFF2-40B4-BE49-F238E27FC236}">
                    <a16:creationId xmlns:a16="http://schemas.microsoft.com/office/drawing/2014/main" id="{DCED2659-FA9B-488C-B216-8FF1D3CD713C}"/>
                  </a:ext>
                </a:extLst>
              </p:cNvPr>
              <p:cNvSpPr/>
              <p:nvPr/>
            </p:nvSpPr>
            <p:spPr>
              <a:xfrm>
                <a:off x="7928451" y="3887417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7">
                <a:extLst>
                  <a:ext uri="{FF2B5EF4-FFF2-40B4-BE49-F238E27FC236}">
                    <a16:creationId xmlns:a16="http://schemas.microsoft.com/office/drawing/2014/main" id="{4940EE55-8C9A-41AD-8B5C-9968210A3C83}"/>
                  </a:ext>
                </a:extLst>
              </p:cNvPr>
              <p:cNvSpPr/>
              <p:nvPr/>
            </p:nvSpPr>
            <p:spPr>
              <a:xfrm rot="21055321">
                <a:off x="8064362" y="3820085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7">
                <a:extLst>
                  <a:ext uri="{FF2B5EF4-FFF2-40B4-BE49-F238E27FC236}">
                    <a16:creationId xmlns:a16="http://schemas.microsoft.com/office/drawing/2014/main" id="{811A3305-A5AE-4773-8FE4-BD05C7531C44}"/>
                  </a:ext>
                </a:extLst>
              </p:cNvPr>
              <p:cNvSpPr/>
              <p:nvPr/>
            </p:nvSpPr>
            <p:spPr>
              <a:xfrm>
                <a:off x="8706731" y="3874216"/>
                <a:ext cx="945480" cy="456197"/>
              </a:xfrm>
              <a:custGeom>
                <a:avLst/>
                <a:gdLst>
                  <a:gd name="connsiteX0" fmla="*/ 0 w 1673525"/>
                  <a:gd name="connsiteY0" fmla="*/ 1000665 h 1086929"/>
                  <a:gd name="connsiteX1" fmla="*/ 34506 w 1673525"/>
                  <a:gd name="connsiteY1" fmla="*/ 948906 h 1086929"/>
                  <a:gd name="connsiteX2" fmla="*/ 60385 w 1673525"/>
                  <a:gd name="connsiteY2" fmla="*/ 914400 h 1086929"/>
                  <a:gd name="connsiteX3" fmla="*/ 94891 w 1673525"/>
                  <a:gd name="connsiteY3" fmla="*/ 862642 h 1086929"/>
                  <a:gd name="connsiteX4" fmla="*/ 103517 w 1673525"/>
                  <a:gd name="connsiteY4" fmla="*/ 836763 h 1086929"/>
                  <a:gd name="connsiteX5" fmla="*/ 163902 w 1673525"/>
                  <a:gd name="connsiteY5" fmla="*/ 767751 h 1086929"/>
                  <a:gd name="connsiteX6" fmla="*/ 181155 w 1673525"/>
                  <a:gd name="connsiteY6" fmla="*/ 733246 h 1086929"/>
                  <a:gd name="connsiteX7" fmla="*/ 224287 w 1673525"/>
                  <a:gd name="connsiteY7" fmla="*/ 690114 h 1086929"/>
                  <a:gd name="connsiteX8" fmla="*/ 250166 w 1673525"/>
                  <a:gd name="connsiteY8" fmla="*/ 646982 h 1086929"/>
                  <a:gd name="connsiteX9" fmla="*/ 293298 w 1673525"/>
                  <a:gd name="connsiteY9" fmla="*/ 621102 h 1086929"/>
                  <a:gd name="connsiteX10" fmla="*/ 336430 w 1673525"/>
                  <a:gd name="connsiteY10" fmla="*/ 560717 h 1086929"/>
                  <a:gd name="connsiteX11" fmla="*/ 405442 w 1673525"/>
                  <a:gd name="connsiteY11" fmla="*/ 483080 h 1086929"/>
                  <a:gd name="connsiteX12" fmla="*/ 474453 w 1673525"/>
                  <a:gd name="connsiteY12" fmla="*/ 439948 h 1086929"/>
                  <a:gd name="connsiteX13" fmla="*/ 517585 w 1673525"/>
                  <a:gd name="connsiteY13" fmla="*/ 388189 h 1086929"/>
                  <a:gd name="connsiteX14" fmla="*/ 543464 w 1673525"/>
                  <a:gd name="connsiteY14" fmla="*/ 379563 h 1086929"/>
                  <a:gd name="connsiteX15" fmla="*/ 569344 w 1673525"/>
                  <a:gd name="connsiteY15" fmla="*/ 362310 h 1086929"/>
                  <a:gd name="connsiteX16" fmla="*/ 577970 w 1673525"/>
                  <a:gd name="connsiteY16" fmla="*/ 388189 h 1086929"/>
                  <a:gd name="connsiteX17" fmla="*/ 586596 w 1673525"/>
                  <a:gd name="connsiteY17" fmla="*/ 439948 h 1086929"/>
                  <a:gd name="connsiteX18" fmla="*/ 612476 w 1673525"/>
                  <a:gd name="connsiteY18" fmla="*/ 448574 h 1086929"/>
                  <a:gd name="connsiteX19" fmla="*/ 681487 w 1673525"/>
                  <a:gd name="connsiteY19" fmla="*/ 431321 h 1086929"/>
                  <a:gd name="connsiteX20" fmla="*/ 724619 w 1673525"/>
                  <a:gd name="connsiteY20" fmla="*/ 379563 h 1086929"/>
                  <a:gd name="connsiteX21" fmla="*/ 759125 w 1673525"/>
                  <a:gd name="connsiteY21" fmla="*/ 362310 h 1086929"/>
                  <a:gd name="connsiteX22" fmla="*/ 802257 w 1673525"/>
                  <a:gd name="connsiteY22" fmla="*/ 327804 h 1086929"/>
                  <a:gd name="connsiteX23" fmla="*/ 819510 w 1673525"/>
                  <a:gd name="connsiteY23" fmla="*/ 362310 h 1086929"/>
                  <a:gd name="connsiteX24" fmla="*/ 828136 w 1673525"/>
                  <a:gd name="connsiteY24" fmla="*/ 405442 h 1086929"/>
                  <a:gd name="connsiteX25" fmla="*/ 897147 w 1673525"/>
                  <a:gd name="connsiteY25" fmla="*/ 370936 h 1086929"/>
                  <a:gd name="connsiteX26" fmla="*/ 931653 w 1673525"/>
                  <a:gd name="connsiteY26" fmla="*/ 362310 h 1086929"/>
                  <a:gd name="connsiteX27" fmla="*/ 948906 w 1673525"/>
                  <a:gd name="connsiteY27" fmla="*/ 336431 h 1086929"/>
                  <a:gd name="connsiteX28" fmla="*/ 974785 w 1673525"/>
                  <a:gd name="connsiteY28" fmla="*/ 319178 h 1086929"/>
                  <a:gd name="connsiteX29" fmla="*/ 983412 w 1673525"/>
                  <a:gd name="connsiteY29" fmla="*/ 293299 h 1086929"/>
                  <a:gd name="connsiteX30" fmla="*/ 1043796 w 1673525"/>
                  <a:gd name="connsiteY30" fmla="*/ 258793 h 1086929"/>
                  <a:gd name="connsiteX31" fmla="*/ 1095555 w 1673525"/>
                  <a:gd name="connsiteY31" fmla="*/ 207034 h 1086929"/>
                  <a:gd name="connsiteX32" fmla="*/ 1130061 w 1673525"/>
                  <a:gd name="connsiteY32" fmla="*/ 172529 h 1086929"/>
                  <a:gd name="connsiteX33" fmla="*/ 1173193 w 1673525"/>
                  <a:gd name="connsiteY33" fmla="*/ 155276 h 1086929"/>
                  <a:gd name="connsiteX34" fmla="*/ 1216325 w 1673525"/>
                  <a:gd name="connsiteY34" fmla="*/ 129397 h 1086929"/>
                  <a:gd name="connsiteX35" fmla="*/ 1242204 w 1673525"/>
                  <a:gd name="connsiteY35" fmla="*/ 112144 h 1086929"/>
                  <a:gd name="connsiteX36" fmla="*/ 1328468 w 1673525"/>
                  <a:gd name="connsiteY36" fmla="*/ 94891 h 1086929"/>
                  <a:gd name="connsiteX37" fmla="*/ 1397479 w 1673525"/>
                  <a:gd name="connsiteY37" fmla="*/ 51759 h 1086929"/>
                  <a:gd name="connsiteX38" fmla="*/ 1449238 w 1673525"/>
                  <a:gd name="connsiteY38" fmla="*/ 43133 h 1086929"/>
                  <a:gd name="connsiteX39" fmla="*/ 1475117 w 1673525"/>
                  <a:gd name="connsiteY39" fmla="*/ 34506 h 1086929"/>
                  <a:gd name="connsiteX40" fmla="*/ 1518249 w 1673525"/>
                  <a:gd name="connsiteY40" fmla="*/ 17253 h 1086929"/>
                  <a:gd name="connsiteX41" fmla="*/ 1673525 w 1673525"/>
                  <a:gd name="connsiteY41" fmla="*/ 0 h 1086929"/>
                  <a:gd name="connsiteX42" fmla="*/ 1647646 w 1673525"/>
                  <a:gd name="connsiteY42" fmla="*/ 8627 h 1086929"/>
                  <a:gd name="connsiteX43" fmla="*/ 1613140 w 1673525"/>
                  <a:gd name="connsiteY43" fmla="*/ 17253 h 1086929"/>
                  <a:gd name="connsiteX44" fmla="*/ 1561381 w 1673525"/>
                  <a:gd name="connsiteY44" fmla="*/ 34506 h 1086929"/>
                  <a:gd name="connsiteX45" fmla="*/ 1544129 w 1673525"/>
                  <a:gd name="connsiteY45" fmla="*/ 60385 h 1086929"/>
                  <a:gd name="connsiteX46" fmla="*/ 1518249 w 1673525"/>
                  <a:gd name="connsiteY46" fmla="*/ 77638 h 1086929"/>
                  <a:gd name="connsiteX47" fmla="*/ 1509623 w 1673525"/>
                  <a:gd name="connsiteY47" fmla="*/ 103517 h 1086929"/>
                  <a:gd name="connsiteX48" fmla="*/ 1492370 w 1673525"/>
                  <a:gd name="connsiteY48" fmla="*/ 129397 h 1086929"/>
                  <a:gd name="connsiteX49" fmla="*/ 1483744 w 1673525"/>
                  <a:gd name="connsiteY49" fmla="*/ 163902 h 1086929"/>
                  <a:gd name="connsiteX50" fmla="*/ 1587261 w 1673525"/>
                  <a:gd name="connsiteY50" fmla="*/ 198408 h 1086929"/>
                  <a:gd name="connsiteX51" fmla="*/ 1561381 w 1673525"/>
                  <a:gd name="connsiteY51" fmla="*/ 224287 h 1086929"/>
                  <a:gd name="connsiteX52" fmla="*/ 1509623 w 1673525"/>
                  <a:gd name="connsiteY52" fmla="*/ 258793 h 1086929"/>
                  <a:gd name="connsiteX53" fmla="*/ 1509623 w 1673525"/>
                  <a:gd name="connsiteY53" fmla="*/ 353683 h 1086929"/>
                  <a:gd name="connsiteX54" fmla="*/ 1535502 w 1673525"/>
                  <a:gd name="connsiteY54" fmla="*/ 362310 h 1086929"/>
                  <a:gd name="connsiteX55" fmla="*/ 1500996 w 1673525"/>
                  <a:gd name="connsiteY55" fmla="*/ 422695 h 1086929"/>
                  <a:gd name="connsiteX56" fmla="*/ 1466491 w 1673525"/>
                  <a:gd name="connsiteY56" fmla="*/ 483080 h 1086929"/>
                  <a:gd name="connsiteX57" fmla="*/ 1440612 w 1673525"/>
                  <a:gd name="connsiteY57" fmla="*/ 500333 h 1086929"/>
                  <a:gd name="connsiteX58" fmla="*/ 1431985 w 1673525"/>
                  <a:gd name="connsiteY58" fmla="*/ 526212 h 1086929"/>
                  <a:gd name="connsiteX59" fmla="*/ 1397479 w 1673525"/>
                  <a:gd name="connsiteY59" fmla="*/ 586597 h 1086929"/>
                  <a:gd name="connsiteX60" fmla="*/ 1380227 w 1673525"/>
                  <a:gd name="connsiteY60" fmla="*/ 638355 h 1086929"/>
                  <a:gd name="connsiteX61" fmla="*/ 1371600 w 1673525"/>
                  <a:gd name="connsiteY61" fmla="*/ 664234 h 1086929"/>
                  <a:gd name="connsiteX62" fmla="*/ 1397479 w 1673525"/>
                  <a:gd name="connsiteY62" fmla="*/ 681487 h 1086929"/>
                  <a:gd name="connsiteX63" fmla="*/ 1449238 w 1673525"/>
                  <a:gd name="connsiteY63" fmla="*/ 664234 h 1086929"/>
                  <a:gd name="connsiteX64" fmla="*/ 1483744 w 1673525"/>
                  <a:gd name="connsiteY64" fmla="*/ 655608 h 1086929"/>
                  <a:gd name="connsiteX65" fmla="*/ 1544129 w 1673525"/>
                  <a:gd name="connsiteY65" fmla="*/ 672861 h 1086929"/>
                  <a:gd name="connsiteX66" fmla="*/ 1535502 w 1673525"/>
                  <a:gd name="connsiteY66" fmla="*/ 698740 h 1086929"/>
                  <a:gd name="connsiteX67" fmla="*/ 1509623 w 1673525"/>
                  <a:gd name="connsiteY67" fmla="*/ 724619 h 1086929"/>
                  <a:gd name="connsiteX68" fmla="*/ 1466491 w 1673525"/>
                  <a:gd name="connsiteY68" fmla="*/ 802257 h 1086929"/>
                  <a:gd name="connsiteX69" fmla="*/ 1475117 w 1673525"/>
                  <a:gd name="connsiteY69" fmla="*/ 845389 h 1086929"/>
                  <a:gd name="connsiteX70" fmla="*/ 1500996 w 1673525"/>
                  <a:gd name="connsiteY70" fmla="*/ 854016 h 1086929"/>
                  <a:gd name="connsiteX71" fmla="*/ 1483744 w 1673525"/>
                  <a:gd name="connsiteY71" fmla="*/ 879895 h 1086929"/>
                  <a:gd name="connsiteX72" fmla="*/ 1457864 w 1673525"/>
                  <a:gd name="connsiteY72" fmla="*/ 897148 h 1086929"/>
                  <a:gd name="connsiteX73" fmla="*/ 1406106 w 1673525"/>
                  <a:gd name="connsiteY73" fmla="*/ 940280 h 1086929"/>
                  <a:gd name="connsiteX74" fmla="*/ 1388853 w 1673525"/>
                  <a:gd name="connsiteY74" fmla="*/ 966159 h 1086929"/>
                  <a:gd name="connsiteX75" fmla="*/ 1371600 w 1673525"/>
                  <a:gd name="connsiteY75" fmla="*/ 1052423 h 1086929"/>
                  <a:gd name="connsiteX76" fmla="*/ 1362974 w 1673525"/>
                  <a:gd name="connsiteY76" fmla="*/ 1078302 h 1086929"/>
                  <a:gd name="connsiteX77" fmla="*/ 992038 w 1673525"/>
                  <a:gd name="connsiteY77" fmla="*/ 1086929 h 1086929"/>
                  <a:gd name="connsiteX78" fmla="*/ 112144 w 1673525"/>
                  <a:gd name="connsiteY78" fmla="*/ 1078302 h 1086929"/>
                  <a:gd name="connsiteX79" fmla="*/ 60385 w 1673525"/>
                  <a:gd name="connsiteY79" fmla="*/ 1069676 h 1086929"/>
                  <a:gd name="connsiteX80" fmla="*/ 17253 w 1673525"/>
                  <a:gd name="connsiteY80" fmla="*/ 1069676 h 108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673525" h="1086929">
                    <a:moveTo>
                      <a:pt x="0" y="1000665"/>
                    </a:moveTo>
                    <a:cubicBezTo>
                      <a:pt x="11502" y="983412"/>
                      <a:pt x="22615" y="965893"/>
                      <a:pt x="34506" y="948906"/>
                    </a:cubicBezTo>
                    <a:cubicBezTo>
                      <a:pt x="42751" y="937128"/>
                      <a:pt x="52140" y="926178"/>
                      <a:pt x="60385" y="914400"/>
                    </a:cubicBezTo>
                    <a:cubicBezTo>
                      <a:pt x="72276" y="897413"/>
                      <a:pt x="83389" y="879895"/>
                      <a:pt x="94891" y="862642"/>
                    </a:cubicBezTo>
                    <a:cubicBezTo>
                      <a:pt x="97766" y="854016"/>
                      <a:pt x="98698" y="844474"/>
                      <a:pt x="103517" y="836763"/>
                    </a:cubicBezTo>
                    <a:cubicBezTo>
                      <a:pt x="189323" y="699474"/>
                      <a:pt x="96063" y="862726"/>
                      <a:pt x="163902" y="767751"/>
                    </a:cubicBezTo>
                    <a:cubicBezTo>
                      <a:pt x="171376" y="757287"/>
                      <a:pt x="173260" y="743396"/>
                      <a:pt x="181155" y="733246"/>
                    </a:cubicBezTo>
                    <a:cubicBezTo>
                      <a:pt x="193638" y="717196"/>
                      <a:pt x="211585" y="705991"/>
                      <a:pt x="224287" y="690114"/>
                    </a:cubicBezTo>
                    <a:cubicBezTo>
                      <a:pt x="234761" y="677021"/>
                      <a:pt x="238310" y="658838"/>
                      <a:pt x="250166" y="646982"/>
                    </a:cubicBezTo>
                    <a:cubicBezTo>
                      <a:pt x="262022" y="635126"/>
                      <a:pt x="278921" y="629729"/>
                      <a:pt x="293298" y="621102"/>
                    </a:cubicBezTo>
                    <a:cubicBezTo>
                      <a:pt x="333958" y="560113"/>
                      <a:pt x="282930" y="635617"/>
                      <a:pt x="336430" y="560717"/>
                    </a:cubicBezTo>
                    <a:cubicBezTo>
                      <a:pt x="360002" y="527716"/>
                      <a:pt x="363332" y="511154"/>
                      <a:pt x="405442" y="483080"/>
                    </a:cubicBezTo>
                    <a:cubicBezTo>
                      <a:pt x="445272" y="456526"/>
                      <a:pt x="422431" y="471161"/>
                      <a:pt x="474453" y="439948"/>
                    </a:cubicBezTo>
                    <a:cubicBezTo>
                      <a:pt x="487184" y="420852"/>
                      <a:pt x="497659" y="401473"/>
                      <a:pt x="517585" y="388189"/>
                    </a:cubicBezTo>
                    <a:cubicBezTo>
                      <a:pt x="525151" y="383145"/>
                      <a:pt x="534838" y="382438"/>
                      <a:pt x="543464" y="379563"/>
                    </a:cubicBezTo>
                    <a:cubicBezTo>
                      <a:pt x="552091" y="373812"/>
                      <a:pt x="559286" y="359796"/>
                      <a:pt x="569344" y="362310"/>
                    </a:cubicBezTo>
                    <a:cubicBezTo>
                      <a:pt x="578165" y="364515"/>
                      <a:pt x="575998" y="379313"/>
                      <a:pt x="577970" y="388189"/>
                    </a:cubicBezTo>
                    <a:cubicBezTo>
                      <a:pt x="581764" y="405263"/>
                      <a:pt x="577918" y="424762"/>
                      <a:pt x="586596" y="439948"/>
                    </a:cubicBezTo>
                    <a:cubicBezTo>
                      <a:pt x="591108" y="447843"/>
                      <a:pt x="603849" y="445699"/>
                      <a:pt x="612476" y="448574"/>
                    </a:cubicBezTo>
                    <a:cubicBezTo>
                      <a:pt x="618702" y="447329"/>
                      <a:pt x="670116" y="438902"/>
                      <a:pt x="681487" y="431321"/>
                    </a:cubicBezTo>
                    <a:cubicBezTo>
                      <a:pt x="761340" y="378085"/>
                      <a:pt x="660960" y="432612"/>
                      <a:pt x="724619" y="379563"/>
                    </a:cubicBezTo>
                    <a:cubicBezTo>
                      <a:pt x="734498" y="371331"/>
                      <a:pt x="747623" y="368061"/>
                      <a:pt x="759125" y="362310"/>
                    </a:cubicBezTo>
                    <a:cubicBezTo>
                      <a:pt x="763323" y="356013"/>
                      <a:pt x="782416" y="315900"/>
                      <a:pt x="802257" y="327804"/>
                    </a:cubicBezTo>
                    <a:cubicBezTo>
                      <a:pt x="813284" y="334420"/>
                      <a:pt x="813759" y="350808"/>
                      <a:pt x="819510" y="362310"/>
                    </a:cubicBezTo>
                    <a:cubicBezTo>
                      <a:pt x="822385" y="376687"/>
                      <a:pt x="815937" y="397309"/>
                      <a:pt x="828136" y="405442"/>
                    </a:cubicBezTo>
                    <a:cubicBezTo>
                      <a:pt x="859745" y="426515"/>
                      <a:pt x="880442" y="380482"/>
                      <a:pt x="897147" y="370936"/>
                    </a:cubicBezTo>
                    <a:cubicBezTo>
                      <a:pt x="907441" y="365054"/>
                      <a:pt x="920151" y="365185"/>
                      <a:pt x="931653" y="362310"/>
                    </a:cubicBezTo>
                    <a:cubicBezTo>
                      <a:pt x="937404" y="353684"/>
                      <a:pt x="941575" y="343762"/>
                      <a:pt x="948906" y="336431"/>
                    </a:cubicBezTo>
                    <a:cubicBezTo>
                      <a:pt x="956237" y="329100"/>
                      <a:pt x="968308" y="327274"/>
                      <a:pt x="974785" y="319178"/>
                    </a:cubicBezTo>
                    <a:cubicBezTo>
                      <a:pt x="980465" y="312078"/>
                      <a:pt x="977732" y="300399"/>
                      <a:pt x="983412" y="293299"/>
                    </a:cubicBezTo>
                    <a:cubicBezTo>
                      <a:pt x="991541" y="283138"/>
                      <a:pt x="1035305" y="263039"/>
                      <a:pt x="1043796" y="258793"/>
                    </a:cubicBezTo>
                    <a:cubicBezTo>
                      <a:pt x="1096886" y="188007"/>
                      <a:pt x="1042578" y="252443"/>
                      <a:pt x="1095555" y="207034"/>
                    </a:cubicBezTo>
                    <a:cubicBezTo>
                      <a:pt x="1107905" y="196448"/>
                      <a:pt x="1116527" y="181552"/>
                      <a:pt x="1130061" y="172529"/>
                    </a:cubicBezTo>
                    <a:cubicBezTo>
                      <a:pt x="1142945" y="163940"/>
                      <a:pt x="1159343" y="162201"/>
                      <a:pt x="1173193" y="155276"/>
                    </a:cubicBezTo>
                    <a:cubicBezTo>
                      <a:pt x="1188190" y="147778"/>
                      <a:pt x="1202107" y="138283"/>
                      <a:pt x="1216325" y="129397"/>
                    </a:cubicBezTo>
                    <a:cubicBezTo>
                      <a:pt x="1225117" y="123902"/>
                      <a:pt x="1232931" y="116781"/>
                      <a:pt x="1242204" y="112144"/>
                    </a:cubicBezTo>
                    <a:cubicBezTo>
                      <a:pt x="1266296" y="100098"/>
                      <a:pt x="1306209" y="98071"/>
                      <a:pt x="1328468" y="94891"/>
                    </a:cubicBezTo>
                    <a:cubicBezTo>
                      <a:pt x="1349723" y="78950"/>
                      <a:pt x="1371168" y="59652"/>
                      <a:pt x="1397479" y="51759"/>
                    </a:cubicBezTo>
                    <a:cubicBezTo>
                      <a:pt x="1414232" y="46733"/>
                      <a:pt x="1431985" y="46008"/>
                      <a:pt x="1449238" y="43133"/>
                    </a:cubicBezTo>
                    <a:cubicBezTo>
                      <a:pt x="1457864" y="40257"/>
                      <a:pt x="1466603" y="37699"/>
                      <a:pt x="1475117" y="34506"/>
                    </a:cubicBezTo>
                    <a:cubicBezTo>
                      <a:pt x="1489616" y="29069"/>
                      <a:pt x="1503161" y="20735"/>
                      <a:pt x="1518249" y="17253"/>
                    </a:cubicBezTo>
                    <a:cubicBezTo>
                      <a:pt x="1536915" y="12945"/>
                      <a:pt x="1662694" y="1083"/>
                      <a:pt x="1673525" y="0"/>
                    </a:cubicBezTo>
                    <a:cubicBezTo>
                      <a:pt x="1664899" y="2876"/>
                      <a:pt x="1656389" y="6129"/>
                      <a:pt x="1647646" y="8627"/>
                    </a:cubicBezTo>
                    <a:cubicBezTo>
                      <a:pt x="1636246" y="11884"/>
                      <a:pt x="1624496" y="13846"/>
                      <a:pt x="1613140" y="17253"/>
                    </a:cubicBezTo>
                    <a:cubicBezTo>
                      <a:pt x="1595721" y="22479"/>
                      <a:pt x="1561381" y="34506"/>
                      <a:pt x="1561381" y="34506"/>
                    </a:cubicBezTo>
                    <a:cubicBezTo>
                      <a:pt x="1555630" y="43132"/>
                      <a:pt x="1551460" y="53054"/>
                      <a:pt x="1544129" y="60385"/>
                    </a:cubicBezTo>
                    <a:cubicBezTo>
                      <a:pt x="1536798" y="67716"/>
                      <a:pt x="1524726" y="69542"/>
                      <a:pt x="1518249" y="77638"/>
                    </a:cubicBezTo>
                    <a:cubicBezTo>
                      <a:pt x="1512569" y="84738"/>
                      <a:pt x="1513689" y="95384"/>
                      <a:pt x="1509623" y="103517"/>
                    </a:cubicBezTo>
                    <a:cubicBezTo>
                      <a:pt x="1504986" y="112790"/>
                      <a:pt x="1498121" y="120770"/>
                      <a:pt x="1492370" y="129397"/>
                    </a:cubicBezTo>
                    <a:cubicBezTo>
                      <a:pt x="1489495" y="140899"/>
                      <a:pt x="1483744" y="152046"/>
                      <a:pt x="1483744" y="163902"/>
                    </a:cubicBezTo>
                    <a:cubicBezTo>
                      <a:pt x="1483744" y="218216"/>
                      <a:pt x="1548521" y="194886"/>
                      <a:pt x="1587261" y="198408"/>
                    </a:cubicBezTo>
                    <a:cubicBezTo>
                      <a:pt x="1578634" y="207034"/>
                      <a:pt x="1571011" y="216797"/>
                      <a:pt x="1561381" y="224287"/>
                    </a:cubicBezTo>
                    <a:cubicBezTo>
                      <a:pt x="1545014" y="237017"/>
                      <a:pt x="1509623" y="258793"/>
                      <a:pt x="1509623" y="258793"/>
                    </a:cubicBezTo>
                    <a:cubicBezTo>
                      <a:pt x="1496200" y="299061"/>
                      <a:pt x="1478185" y="315957"/>
                      <a:pt x="1509623" y="353683"/>
                    </a:cubicBezTo>
                    <a:cubicBezTo>
                      <a:pt x="1515444" y="360668"/>
                      <a:pt x="1526876" y="359434"/>
                      <a:pt x="1535502" y="362310"/>
                    </a:cubicBezTo>
                    <a:cubicBezTo>
                      <a:pt x="1517285" y="453399"/>
                      <a:pt x="1544420" y="370587"/>
                      <a:pt x="1500996" y="422695"/>
                    </a:cubicBezTo>
                    <a:cubicBezTo>
                      <a:pt x="1467159" y="463300"/>
                      <a:pt x="1500511" y="449059"/>
                      <a:pt x="1466491" y="483080"/>
                    </a:cubicBezTo>
                    <a:cubicBezTo>
                      <a:pt x="1459160" y="490411"/>
                      <a:pt x="1449238" y="494582"/>
                      <a:pt x="1440612" y="500333"/>
                    </a:cubicBezTo>
                    <a:cubicBezTo>
                      <a:pt x="1437736" y="508959"/>
                      <a:pt x="1435567" y="517854"/>
                      <a:pt x="1431985" y="526212"/>
                    </a:cubicBezTo>
                    <a:cubicBezTo>
                      <a:pt x="1418851" y="556856"/>
                      <a:pt x="1414805" y="560607"/>
                      <a:pt x="1397479" y="586597"/>
                    </a:cubicBezTo>
                    <a:lnTo>
                      <a:pt x="1380227" y="638355"/>
                    </a:lnTo>
                    <a:lnTo>
                      <a:pt x="1371600" y="664234"/>
                    </a:lnTo>
                    <a:cubicBezTo>
                      <a:pt x="1380226" y="669985"/>
                      <a:pt x="1387111" y="681487"/>
                      <a:pt x="1397479" y="681487"/>
                    </a:cubicBezTo>
                    <a:cubicBezTo>
                      <a:pt x="1415665" y="681487"/>
                      <a:pt x="1431595" y="668645"/>
                      <a:pt x="1449238" y="664234"/>
                    </a:cubicBezTo>
                    <a:lnTo>
                      <a:pt x="1483744" y="655608"/>
                    </a:lnTo>
                    <a:cubicBezTo>
                      <a:pt x="1503872" y="661359"/>
                      <a:pt x="1528047" y="659459"/>
                      <a:pt x="1544129" y="672861"/>
                    </a:cubicBezTo>
                    <a:cubicBezTo>
                      <a:pt x="1551114" y="678682"/>
                      <a:pt x="1540546" y="691174"/>
                      <a:pt x="1535502" y="698740"/>
                    </a:cubicBezTo>
                    <a:cubicBezTo>
                      <a:pt x="1528735" y="708891"/>
                      <a:pt x="1518249" y="715993"/>
                      <a:pt x="1509623" y="724619"/>
                    </a:cubicBezTo>
                    <a:cubicBezTo>
                      <a:pt x="1488512" y="787951"/>
                      <a:pt x="1505230" y="763518"/>
                      <a:pt x="1466491" y="802257"/>
                    </a:cubicBezTo>
                    <a:cubicBezTo>
                      <a:pt x="1469366" y="816634"/>
                      <a:pt x="1466984" y="833189"/>
                      <a:pt x="1475117" y="845389"/>
                    </a:cubicBezTo>
                    <a:cubicBezTo>
                      <a:pt x="1480161" y="852955"/>
                      <a:pt x="1498790" y="845195"/>
                      <a:pt x="1500996" y="854016"/>
                    </a:cubicBezTo>
                    <a:cubicBezTo>
                      <a:pt x="1503511" y="864074"/>
                      <a:pt x="1491075" y="872564"/>
                      <a:pt x="1483744" y="879895"/>
                    </a:cubicBezTo>
                    <a:cubicBezTo>
                      <a:pt x="1476413" y="887226"/>
                      <a:pt x="1465829" y="890511"/>
                      <a:pt x="1457864" y="897148"/>
                    </a:cubicBezTo>
                    <a:cubicBezTo>
                      <a:pt x="1391438" y="952503"/>
                      <a:pt x="1470364" y="897440"/>
                      <a:pt x="1406106" y="940280"/>
                    </a:cubicBezTo>
                    <a:cubicBezTo>
                      <a:pt x="1400355" y="948906"/>
                      <a:pt x="1393490" y="956886"/>
                      <a:pt x="1388853" y="966159"/>
                    </a:cubicBezTo>
                    <a:cubicBezTo>
                      <a:pt x="1375862" y="992142"/>
                      <a:pt x="1376897" y="1025938"/>
                      <a:pt x="1371600" y="1052423"/>
                    </a:cubicBezTo>
                    <a:cubicBezTo>
                      <a:pt x="1369817" y="1061339"/>
                      <a:pt x="1372030" y="1077479"/>
                      <a:pt x="1362974" y="1078302"/>
                    </a:cubicBezTo>
                    <a:cubicBezTo>
                      <a:pt x="1239803" y="1089499"/>
                      <a:pt x="1115683" y="1084053"/>
                      <a:pt x="992038" y="1086929"/>
                    </a:cubicBezTo>
                    <a:lnTo>
                      <a:pt x="112144" y="1078302"/>
                    </a:lnTo>
                    <a:cubicBezTo>
                      <a:pt x="94656" y="1077978"/>
                      <a:pt x="77804" y="1071259"/>
                      <a:pt x="60385" y="1069676"/>
                    </a:cubicBezTo>
                    <a:cubicBezTo>
                      <a:pt x="46067" y="1068374"/>
                      <a:pt x="31630" y="1069676"/>
                      <a:pt x="17253" y="1069676"/>
                    </a:cubicBezTo>
                  </a:path>
                </a:pathLst>
              </a:custGeom>
              <a:solidFill>
                <a:srgbClr val="EF901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EE80469-6122-4C15-B85E-7CB9CF79C449}"/>
                  </a:ext>
                </a:extLst>
              </p:cNvPr>
              <p:cNvSpPr/>
              <p:nvPr/>
            </p:nvSpPr>
            <p:spPr>
              <a:xfrm>
                <a:off x="6434449" y="4132689"/>
                <a:ext cx="3045126" cy="366287"/>
              </a:xfrm>
              <a:custGeom>
                <a:avLst/>
                <a:gdLst>
                  <a:gd name="connsiteX0" fmla="*/ 444 w 3294274"/>
                  <a:gd name="connsiteY0" fmla="*/ 232830 h 284844"/>
                  <a:gd name="connsiteX1" fmla="*/ 87071 w 3294274"/>
                  <a:gd name="connsiteY1" fmla="*/ 203954 h 284844"/>
                  <a:gd name="connsiteX2" fmla="*/ 164073 w 3294274"/>
                  <a:gd name="connsiteY2" fmla="*/ 175078 h 284844"/>
                  <a:gd name="connsiteX3" fmla="*/ 260326 w 3294274"/>
                  <a:gd name="connsiteY3" fmla="*/ 155828 h 284844"/>
                  <a:gd name="connsiteX4" fmla="*/ 308452 w 3294274"/>
                  <a:gd name="connsiteY4" fmla="*/ 146203 h 284844"/>
                  <a:gd name="connsiteX5" fmla="*/ 346953 w 3294274"/>
                  <a:gd name="connsiteY5" fmla="*/ 136577 h 284844"/>
                  <a:gd name="connsiteX6" fmla="*/ 423955 w 3294274"/>
                  <a:gd name="connsiteY6" fmla="*/ 126952 h 284844"/>
                  <a:gd name="connsiteX7" fmla="*/ 510583 w 3294274"/>
                  <a:gd name="connsiteY7" fmla="*/ 136577 h 284844"/>
                  <a:gd name="connsiteX8" fmla="*/ 606835 w 3294274"/>
                  <a:gd name="connsiteY8" fmla="*/ 194329 h 284844"/>
                  <a:gd name="connsiteX9" fmla="*/ 635711 w 3294274"/>
                  <a:gd name="connsiteY9" fmla="*/ 203954 h 284844"/>
                  <a:gd name="connsiteX10" fmla="*/ 1049597 w 3294274"/>
                  <a:gd name="connsiteY10" fmla="*/ 184704 h 284844"/>
                  <a:gd name="connsiteX11" fmla="*/ 1088099 w 3294274"/>
                  <a:gd name="connsiteY11" fmla="*/ 175078 h 284844"/>
                  <a:gd name="connsiteX12" fmla="*/ 1232477 w 3294274"/>
                  <a:gd name="connsiteY12" fmla="*/ 165453 h 284844"/>
                  <a:gd name="connsiteX13" fmla="*/ 1347981 w 3294274"/>
                  <a:gd name="connsiteY13" fmla="*/ 136577 h 284844"/>
                  <a:gd name="connsiteX14" fmla="*/ 1405732 w 3294274"/>
                  <a:gd name="connsiteY14" fmla="*/ 98076 h 284844"/>
                  <a:gd name="connsiteX15" fmla="*/ 1415357 w 3294274"/>
                  <a:gd name="connsiteY15" fmla="*/ 126952 h 284844"/>
                  <a:gd name="connsiteX16" fmla="*/ 1405732 w 3294274"/>
                  <a:gd name="connsiteY16" fmla="*/ 165453 h 284844"/>
                  <a:gd name="connsiteX17" fmla="*/ 1473109 w 3294274"/>
                  <a:gd name="connsiteY17" fmla="*/ 155828 h 284844"/>
                  <a:gd name="connsiteX18" fmla="*/ 1646364 w 3294274"/>
                  <a:gd name="connsiteY18" fmla="*/ 136577 h 284844"/>
                  <a:gd name="connsiteX19" fmla="*/ 1732991 w 3294274"/>
                  <a:gd name="connsiteY19" fmla="*/ 98076 h 284844"/>
                  <a:gd name="connsiteX20" fmla="*/ 1800368 w 3294274"/>
                  <a:gd name="connsiteY20" fmla="*/ 59575 h 284844"/>
                  <a:gd name="connsiteX21" fmla="*/ 1858120 w 3294274"/>
                  <a:gd name="connsiteY21" fmla="*/ 40325 h 284844"/>
                  <a:gd name="connsiteX22" fmla="*/ 1896621 w 3294274"/>
                  <a:gd name="connsiteY22" fmla="*/ 11449 h 284844"/>
                  <a:gd name="connsiteX23" fmla="*/ 1925496 w 3294274"/>
                  <a:gd name="connsiteY23" fmla="*/ 1824 h 284844"/>
                  <a:gd name="connsiteX24" fmla="*/ 1935122 w 3294274"/>
                  <a:gd name="connsiteY24" fmla="*/ 40325 h 284844"/>
                  <a:gd name="connsiteX25" fmla="*/ 1944747 w 3294274"/>
                  <a:gd name="connsiteY25" fmla="*/ 69200 h 284844"/>
                  <a:gd name="connsiteX26" fmla="*/ 2041000 w 3294274"/>
                  <a:gd name="connsiteY26" fmla="*/ 49950 h 284844"/>
                  <a:gd name="connsiteX27" fmla="*/ 2233505 w 3294274"/>
                  <a:gd name="connsiteY27" fmla="*/ 69200 h 284844"/>
                  <a:gd name="connsiteX28" fmla="*/ 2368259 w 3294274"/>
                  <a:gd name="connsiteY28" fmla="*/ 88451 h 284844"/>
                  <a:gd name="connsiteX29" fmla="*/ 2406760 w 3294274"/>
                  <a:gd name="connsiteY29" fmla="*/ 98076 h 284844"/>
                  <a:gd name="connsiteX30" fmla="*/ 2531888 w 3294274"/>
                  <a:gd name="connsiteY30" fmla="*/ 117327 h 284844"/>
                  <a:gd name="connsiteX31" fmla="*/ 2570389 w 3294274"/>
                  <a:gd name="connsiteY31" fmla="*/ 126952 h 284844"/>
                  <a:gd name="connsiteX32" fmla="*/ 2657016 w 3294274"/>
                  <a:gd name="connsiteY32" fmla="*/ 136577 h 284844"/>
                  <a:gd name="connsiteX33" fmla="*/ 2791770 w 3294274"/>
                  <a:gd name="connsiteY33" fmla="*/ 175078 h 284844"/>
                  <a:gd name="connsiteX34" fmla="*/ 2849522 w 3294274"/>
                  <a:gd name="connsiteY34" fmla="*/ 213579 h 284844"/>
                  <a:gd name="connsiteX35" fmla="*/ 2907273 w 3294274"/>
                  <a:gd name="connsiteY35" fmla="*/ 242455 h 284844"/>
                  <a:gd name="connsiteX36" fmla="*/ 2965025 w 3294274"/>
                  <a:gd name="connsiteY36" fmla="*/ 232830 h 284844"/>
                  <a:gd name="connsiteX37" fmla="*/ 2993901 w 3294274"/>
                  <a:gd name="connsiteY37" fmla="*/ 223205 h 284844"/>
                  <a:gd name="connsiteX38" fmla="*/ 3032402 w 3294274"/>
                  <a:gd name="connsiteY38" fmla="*/ 213579 h 284844"/>
                  <a:gd name="connsiteX39" fmla="*/ 3061277 w 3294274"/>
                  <a:gd name="connsiteY39" fmla="*/ 203954 h 284844"/>
                  <a:gd name="connsiteX40" fmla="*/ 3128654 w 3294274"/>
                  <a:gd name="connsiteY40" fmla="*/ 194329 h 284844"/>
                  <a:gd name="connsiteX41" fmla="*/ 3205656 w 3294274"/>
                  <a:gd name="connsiteY41" fmla="*/ 175078 h 284844"/>
                  <a:gd name="connsiteX42" fmla="*/ 3273033 w 3294274"/>
                  <a:gd name="connsiteY42" fmla="*/ 155828 h 284844"/>
                  <a:gd name="connsiteX43" fmla="*/ 3282659 w 3294274"/>
                  <a:gd name="connsiteY43" fmla="*/ 203954 h 284844"/>
                  <a:gd name="connsiteX44" fmla="*/ 3292284 w 3294274"/>
                  <a:gd name="connsiteY44" fmla="*/ 232830 h 284844"/>
                  <a:gd name="connsiteX45" fmla="*/ 3234532 w 3294274"/>
                  <a:gd name="connsiteY45" fmla="*/ 252080 h 284844"/>
                  <a:gd name="connsiteX46" fmla="*/ 3080528 w 3294274"/>
                  <a:gd name="connsiteY46" fmla="*/ 271331 h 284844"/>
                  <a:gd name="connsiteX47" fmla="*/ 3022776 w 3294274"/>
                  <a:gd name="connsiteY47" fmla="*/ 280956 h 284844"/>
                  <a:gd name="connsiteX48" fmla="*/ 1636739 w 3294274"/>
                  <a:gd name="connsiteY48" fmla="*/ 261706 h 284844"/>
                  <a:gd name="connsiteX49" fmla="*/ 1569362 w 3294274"/>
                  <a:gd name="connsiteY49" fmla="*/ 252080 h 284844"/>
                  <a:gd name="connsiteX50" fmla="*/ 1088099 w 3294274"/>
                  <a:gd name="connsiteY50" fmla="*/ 271331 h 284844"/>
                  <a:gd name="connsiteX51" fmla="*/ 693463 w 3294274"/>
                  <a:gd name="connsiteY51" fmla="*/ 252080 h 284844"/>
                  <a:gd name="connsiteX52" fmla="*/ 645336 w 3294274"/>
                  <a:gd name="connsiteY52" fmla="*/ 242455 h 284844"/>
                  <a:gd name="connsiteX53" fmla="*/ 549084 w 3294274"/>
                  <a:gd name="connsiteY53" fmla="*/ 232830 h 284844"/>
                  <a:gd name="connsiteX54" fmla="*/ 462456 w 3294274"/>
                  <a:gd name="connsiteY54" fmla="*/ 223205 h 284844"/>
                  <a:gd name="connsiteX55" fmla="*/ 125572 w 3294274"/>
                  <a:gd name="connsiteY55" fmla="*/ 213579 h 284844"/>
                  <a:gd name="connsiteX56" fmla="*/ 444 w 3294274"/>
                  <a:gd name="connsiteY56" fmla="*/ 232830 h 28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294274" h="284844">
                    <a:moveTo>
                      <a:pt x="444" y="232830"/>
                    </a:moveTo>
                    <a:cubicBezTo>
                      <a:pt x="-5973" y="231226"/>
                      <a:pt x="58810" y="215258"/>
                      <a:pt x="87071" y="203954"/>
                    </a:cubicBezTo>
                    <a:cubicBezTo>
                      <a:pt x="112483" y="193789"/>
                      <a:pt x="137676" y="182620"/>
                      <a:pt x="164073" y="175078"/>
                    </a:cubicBezTo>
                    <a:cubicBezTo>
                      <a:pt x="208758" y="162311"/>
                      <a:pt x="208335" y="165281"/>
                      <a:pt x="260326" y="155828"/>
                    </a:cubicBezTo>
                    <a:cubicBezTo>
                      <a:pt x="276422" y="152902"/>
                      <a:pt x="292482" y="149752"/>
                      <a:pt x="308452" y="146203"/>
                    </a:cubicBezTo>
                    <a:cubicBezTo>
                      <a:pt x="321366" y="143333"/>
                      <a:pt x="333904" y="138752"/>
                      <a:pt x="346953" y="136577"/>
                    </a:cubicBezTo>
                    <a:cubicBezTo>
                      <a:pt x="372468" y="132324"/>
                      <a:pt x="398288" y="130160"/>
                      <a:pt x="423955" y="126952"/>
                    </a:cubicBezTo>
                    <a:cubicBezTo>
                      <a:pt x="452831" y="130160"/>
                      <a:pt x="482273" y="130044"/>
                      <a:pt x="510583" y="136577"/>
                    </a:cubicBezTo>
                    <a:cubicBezTo>
                      <a:pt x="554856" y="146794"/>
                      <a:pt x="561205" y="179120"/>
                      <a:pt x="606835" y="194329"/>
                    </a:cubicBezTo>
                    <a:lnTo>
                      <a:pt x="635711" y="203954"/>
                    </a:lnTo>
                    <a:cubicBezTo>
                      <a:pt x="698541" y="201538"/>
                      <a:pt x="961033" y="193139"/>
                      <a:pt x="1049597" y="184704"/>
                    </a:cubicBezTo>
                    <a:cubicBezTo>
                      <a:pt x="1062766" y="183450"/>
                      <a:pt x="1074943" y="176463"/>
                      <a:pt x="1088099" y="175078"/>
                    </a:cubicBezTo>
                    <a:cubicBezTo>
                      <a:pt x="1136067" y="170029"/>
                      <a:pt x="1184351" y="168661"/>
                      <a:pt x="1232477" y="165453"/>
                    </a:cubicBezTo>
                    <a:cubicBezTo>
                      <a:pt x="1261346" y="160642"/>
                      <a:pt x="1322558" y="153526"/>
                      <a:pt x="1347981" y="136577"/>
                    </a:cubicBezTo>
                    <a:lnTo>
                      <a:pt x="1405732" y="98076"/>
                    </a:lnTo>
                    <a:cubicBezTo>
                      <a:pt x="1408940" y="107701"/>
                      <a:pt x="1415357" y="116806"/>
                      <a:pt x="1415357" y="126952"/>
                    </a:cubicBezTo>
                    <a:cubicBezTo>
                      <a:pt x="1415357" y="140181"/>
                      <a:pt x="1393900" y="159537"/>
                      <a:pt x="1405732" y="165453"/>
                    </a:cubicBezTo>
                    <a:cubicBezTo>
                      <a:pt x="1426024" y="175599"/>
                      <a:pt x="1450621" y="158826"/>
                      <a:pt x="1473109" y="155828"/>
                    </a:cubicBezTo>
                    <a:cubicBezTo>
                      <a:pt x="1554850" y="144930"/>
                      <a:pt x="1558349" y="145379"/>
                      <a:pt x="1646364" y="136577"/>
                    </a:cubicBezTo>
                    <a:cubicBezTo>
                      <a:pt x="1680749" y="122823"/>
                      <a:pt x="1701512" y="116064"/>
                      <a:pt x="1732991" y="98076"/>
                    </a:cubicBezTo>
                    <a:cubicBezTo>
                      <a:pt x="1773499" y="74928"/>
                      <a:pt x="1751900" y="78962"/>
                      <a:pt x="1800368" y="59575"/>
                    </a:cubicBezTo>
                    <a:cubicBezTo>
                      <a:pt x="1819209" y="52039"/>
                      <a:pt x="1858120" y="40325"/>
                      <a:pt x="1858120" y="40325"/>
                    </a:cubicBezTo>
                    <a:cubicBezTo>
                      <a:pt x="1870954" y="30700"/>
                      <a:pt x="1882693" y="19408"/>
                      <a:pt x="1896621" y="11449"/>
                    </a:cubicBezTo>
                    <a:cubicBezTo>
                      <a:pt x="1905430" y="6415"/>
                      <a:pt x="1917380" y="-4263"/>
                      <a:pt x="1925496" y="1824"/>
                    </a:cubicBezTo>
                    <a:cubicBezTo>
                      <a:pt x="1936079" y="9761"/>
                      <a:pt x="1931488" y="27605"/>
                      <a:pt x="1935122" y="40325"/>
                    </a:cubicBezTo>
                    <a:cubicBezTo>
                      <a:pt x="1937909" y="50080"/>
                      <a:pt x="1941539" y="59575"/>
                      <a:pt x="1944747" y="69200"/>
                    </a:cubicBezTo>
                    <a:cubicBezTo>
                      <a:pt x="1976831" y="62783"/>
                      <a:pt x="2008280" y="49950"/>
                      <a:pt x="2041000" y="49950"/>
                    </a:cubicBezTo>
                    <a:cubicBezTo>
                      <a:pt x="2105488" y="49950"/>
                      <a:pt x="2233505" y="69200"/>
                      <a:pt x="2233505" y="69200"/>
                    </a:cubicBezTo>
                    <a:cubicBezTo>
                      <a:pt x="2363737" y="95249"/>
                      <a:pt x="2170152" y="57974"/>
                      <a:pt x="2368259" y="88451"/>
                    </a:cubicBezTo>
                    <a:cubicBezTo>
                      <a:pt x="2381334" y="90462"/>
                      <a:pt x="2393788" y="95482"/>
                      <a:pt x="2406760" y="98076"/>
                    </a:cubicBezTo>
                    <a:cubicBezTo>
                      <a:pt x="2499782" y="116680"/>
                      <a:pt x="2430204" y="98839"/>
                      <a:pt x="2531888" y="117327"/>
                    </a:cubicBezTo>
                    <a:cubicBezTo>
                      <a:pt x="2544903" y="119693"/>
                      <a:pt x="2557314" y="124941"/>
                      <a:pt x="2570389" y="126952"/>
                    </a:cubicBezTo>
                    <a:cubicBezTo>
                      <a:pt x="2599105" y="131370"/>
                      <a:pt x="2628140" y="133369"/>
                      <a:pt x="2657016" y="136577"/>
                    </a:cubicBezTo>
                    <a:cubicBezTo>
                      <a:pt x="2753705" y="160749"/>
                      <a:pt x="2708919" y="147461"/>
                      <a:pt x="2791770" y="175078"/>
                    </a:cubicBezTo>
                    <a:cubicBezTo>
                      <a:pt x="2811021" y="187912"/>
                      <a:pt x="2827573" y="206262"/>
                      <a:pt x="2849522" y="213579"/>
                    </a:cubicBezTo>
                    <a:cubicBezTo>
                      <a:pt x="2889371" y="226863"/>
                      <a:pt x="2869955" y="217577"/>
                      <a:pt x="2907273" y="242455"/>
                    </a:cubicBezTo>
                    <a:cubicBezTo>
                      <a:pt x="2926524" y="239247"/>
                      <a:pt x="2945974" y="237064"/>
                      <a:pt x="2965025" y="232830"/>
                    </a:cubicBezTo>
                    <a:cubicBezTo>
                      <a:pt x="2974929" y="230629"/>
                      <a:pt x="2984145" y="225992"/>
                      <a:pt x="2993901" y="223205"/>
                    </a:cubicBezTo>
                    <a:cubicBezTo>
                      <a:pt x="3006621" y="219571"/>
                      <a:pt x="3019682" y="217213"/>
                      <a:pt x="3032402" y="213579"/>
                    </a:cubicBezTo>
                    <a:cubicBezTo>
                      <a:pt x="3042157" y="210792"/>
                      <a:pt x="3051328" y="205944"/>
                      <a:pt x="3061277" y="203954"/>
                    </a:cubicBezTo>
                    <a:cubicBezTo>
                      <a:pt x="3083523" y="199505"/>
                      <a:pt x="3106408" y="198778"/>
                      <a:pt x="3128654" y="194329"/>
                    </a:cubicBezTo>
                    <a:cubicBezTo>
                      <a:pt x="3154598" y="189140"/>
                      <a:pt x="3179989" y="181495"/>
                      <a:pt x="3205656" y="175078"/>
                    </a:cubicBezTo>
                    <a:cubicBezTo>
                      <a:pt x="3254005" y="162991"/>
                      <a:pt x="3231603" y="169637"/>
                      <a:pt x="3273033" y="155828"/>
                    </a:cubicBezTo>
                    <a:cubicBezTo>
                      <a:pt x="3276242" y="171870"/>
                      <a:pt x="3278691" y="188083"/>
                      <a:pt x="3282659" y="203954"/>
                    </a:cubicBezTo>
                    <a:cubicBezTo>
                      <a:pt x="3285120" y="213797"/>
                      <a:pt x="3299458" y="225656"/>
                      <a:pt x="3292284" y="232830"/>
                    </a:cubicBezTo>
                    <a:cubicBezTo>
                      <a:pt x="3277935" y="247178"/>
                      <a:pt x="3253783" y="245663"/>
                      <a:pt x="3234532" y="252080"/>
                    </a:cubicBezTo>
                    <a:cubicBezTo>
                      <a:pt x="3165964" y="274936"/>
                      <a:pt x="3215798" y="260926"/>
                      <a:pt x="3080528" y="271331"/>
                    </a:cubicBezTo>
                    <a:cubicBezTo>
                      <a:pt x="3061277" y="274539"/>
                      <a:pt x="3042292" y="280956"/>
                      <a:pt x="3022776" y="280956"/>
                    </a:cubicBezTo>
                    <a:cubicBezTo>
                      <a:pt x="1882872" y="280956"/>
                      <a:pt x="2176621" y="297697"/>
                      <a:pt x="1636739" y="261706"/>
                    </a:cubicBezTo>
                    <a:cubicBezTo>
                      <a:pt x="1614280" y="258497"/>
                      <a:pt x="1592049" y="252080"/>
                      <a:pt x="1569362" y="252080"/>
                    </a:cubicBezTo>
                    <a:cubicBezTo>
                      <a:pt x="1274431" y="252080"/>
                      <a:pt x="1285824" y="253356"/>
                      <a:pt x="1088099" y="271331"/>
                    </a:cubicBezTo>
                    <a:cubicBezTo>
                      <a:pt x="967830" y="267322"/>
                      <a:pt x="820219" y="267925"/>
                      <a:pt x="693463" y="252080"/>
                    </a:cubicBezTo>
                    <a:cubicBezTo>
                      <a:pt x="677229" y="250051"/>
                      <a:pt x="661553" y="244617"/>
                      <a:pt x="645336" y="242455"/>
                    </a:cubicBezTo>
                    <a:cubicBezTo>
                      <a:pt x="613375" y="238194"/>
                      <a:pt x="581151" y="236205"/>
                      <a:pt x="549084" y="232830"/>
                    </a:cubicBezTo>
                    <a:cubicBezTo>
                      <a:pt x="520190" y="229789"/>
                      <a:pt x="491480" y="224524"/>
                      <a:pt x="462456" y="223205"/>
                    </a:cubicBezTo>
                    <a:cubicBezTo>
                      <a:pt x="350231" y="218104"/>
                      <a:pt x="237867" y="216788"/>
                      <a:pt x="125572" y="213579"/>
                    </a:cubicBezTo>
                    <a:cubicBezTo>
                      <a:pt x="78433" y="197867"/>
                      <a:pt x="6861" y="234434"/>
                      <a:pt x="444" y="232830"/>
                    </a:cubicBezTo>
                    <a:close/>
                  </a:path>
                </a:pathLst>
              </a:custGeom>
              <a:solidFill>
                <a:srgbClr val="FBCC4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80E7399-A3DC-4A0A-A723-58FD59B37888}"/>
                  </a:ext>
                </a:extLst>
              </p:cNvPr>
              <p:cNvSpPr/>
              <p:nvPr/>
            </p:nvSpPr>
            <p:spPr>
              <a:xfrm>
                <a:off x="8262005" y="3895555"/>
                <a:ext cx="1135636" cy="452387"/>
              </a:xfrm>
              <a:custGeom>
                <a:avLst/>
                <a:gdLst>
                  <a:gd name="connsiteX0" fmla="*/ 57752 w 1555098"/>
                  <a:gd name="connsiteY0" fmla="*/ 346509 h 452387"/>
                  <a:gd name="connsiteX1" fmla="*/ 134754 w 1555098"/>
                  <a:gd name="connsiteY1" fmla="*/ 327259 h 452387"/>
                  <a:gd name="connsiteX2" fmla="*/ 173255 w 1555098"/>
                  <a:gd name="connsiteY2" fmla="*/ 298383 h 452387"/>
                  <a:gd name="connsiteX3" fmla="*/ 211756 w 1555098"/>
                  <a:gd name="connsiteY3" fmla="*/ 279132 h 452387"/>
                  <a:gd name="connsiteX4" fmla="*/ 240632 w 1555098"/>
                  <a:gd name="connsiteY4" fmla="*/ 250257 h 452387"/>
                  <a:gd name="connsiteX5" fmla="*/ 279133 w 1555098"/>
                  <a:gd name="connsiteY5" fmla="*/ 221381 h 452387"/>
                  <a:gd name="connsiteX6" fmla="*/ 298383 w 1555098"/>
                  <a:gd name="connsiteY6" fmla="*/ 192505 h 452387"/>
                  <a:gd name="connsiteX7" fmla="*/ 327259 w 1555098"/>
                  <a:gd name="connsiteY7" fmla="*/ 173255 h 452387"/>
                  <a:gd name="connsiteX8" fmla="*/ 423512 w 1555098"/>
                  <a:gd name="connsiteY8" fmla="*/ 134753 h 452387"/>
                  <a:gd name="connsiteX9" fmla="*/ 490889 w 1555098"/>
                  <a:gd name="connsiteY9" fmla="*/ 105878 h 452387"/>
                  <a:gd name="connsiteX10" fmla="*/ 548640 w 1555098"/>
                  <a:gd name="connsiteY10" fmla="*/ 105878 h 452387"/>
                  <a:gd name="connsiteX11" fmla="*/ 606392 w 1555098"/>
                  <a:gd name="connsiteY11" fmla="*/ 77002 h 452387"/>
                  <a:gd name="connsiteX12" fmla="*/ 635267 w 1555098"/>
                  <a:gd name="connsiteY12" fmla="*/ 67377 h 452387"/>
                  <a:gd name="connsiteX13" fmla="*/ 664143 w 1555098"/>
                  <a:gd name="connsiteY13" fmla="*/ 28876 h 452387"/>
                  <a:gd name="connsiteX14" fmla="*/ 721895 w 1555098"/>
                  <a:gd name="connsiteY14" fmla="*/ 0 h 452387"/>
                  <a:gd name="connsiteX15" fmla="*/ 770021 w 1555098"/>
                  <a:gd name="connsiteY15" fmla="*/ 38501 h 452387"/>
                  <a:gd name="connsiteX16" fmla="*/ 808522 w 1555098"/>
                  <a:gd name="connsiteY16" fmla="*/ 57751 h 452387"/>
                  <a:gd name="connsiteX17" fmla="*/ 818147 w 1555098"/>
                  <a:gd name="connsiteY17" fmla="*/ 86627 h 452387"/>
                  <a:gd name="connsiteX18" fmla="*/ 866274 w 1555098"/>
                  <a:gd name="connsiteY18" fmla="*/ 67377 h 452387"/>
                  <a:gd name="connsiteX19" fmla="*/ 933651 w 1555098"/>
                  <a:gd name="connsiteY19" fmla="*/ 48126 h 452387"/>
                  <a:gd name="connsiteX20" fmla="*/ 981777 w 1555098"/>
                  <a:gd name="connsiteY20" fmla="*/ 57751 h 452387"/>
                  <a:gd name="connsiteX21" fmla="*/ 991402 w 1555098"/>
                  <a:gd name="connsiteY21" fmla="*/ 105878 h 452387"/>
                  <a:gd name="connsiteX22" fmla="*/ 1001027 w 1555098"/>
                  <a:gd name="connsiteY22" fmla="*/ 134753 h 452387"/>
                  <a:gd name="connsiteX23" fmla="*/ 1049154 w 1555098"/>
                  <a:gd name="connsiteY23" fmla="*/ 105878 h 452387"/>
                  <a:gd name="connsiteX24" fmla="*/ 1106905 w 1555098"/>
                  <a:gd name="connsiteY24" fmla="*/ 86627 h 452387"/>
                  <a:gd name="connsiteX25" fmla="*/ 1135781 w 1555098"/>
                  <a:gd name="connsiteY25" fmla="*/ 67377 h 452387"/>
                  <a:gd name="connsiteX26" fmla="*/ 1203158 w 1555098"/>
                  <a:gd name="connsiteY26" fmla="*/ 57751 h 452387"/>
                  <a:gd name="connsiteX27" fmla="*/ 1222409 w 1555098"/>
                  <a:gd name="connsiteY27" fmla="*/ 96252 h 452387"/>
                  <a:gd name="connsiteX28" fmla="*/ 1232034 w 1555098"/>
                  <a:gd name="connsiteY28" fmla="*/ 163629 h 452387"/>
                  <a:gd name="connsiteX29" fmla="*/ 1299411 w 1555098"/>
                  <a:gd name="connsiteY29" fmla="*/ 144379 h 452387"/>
                  <a:gd name="connsiteX30" fmla="*/ 1318661 w 1555098"/>
                  <a:gd name="connsiteY30" fmla="*/ 173255 h 452387"/>
                  <a:gd name="connsiteX31" fmla="*/ 1328286 w 1555098"/>
                  <a:gd name="connsiteY31" fmla="*/ 202130 h 452387"/>
                  <a:gd name="connsiteX32" fmla="*/ 1357162 w 1555098"/>
                  <a:gd name="connsiteY32" fmla="*/ 221381 h 452387"/>
                  <a:gd name="connsiteX33" fmla="*/ 1443790 w 1555098"/>
                  <a:gd name="connsiteY33" fmla="*/ 240631 h 452387"/>
                  <a:gd name="connsiteX34" fmla="*/ 1501541 w 1555098"/>
                  <a:gd name="connsiteY34" fmla="*/ 192505 h 452387"/>
                  <a:gd name="connsiteX35" fmla="*/ 1530417 w 1555098"/>
                  <a:gd name="connsiteY35" fmla="*/ 182880 h 452387"/>
                  <a:gd name="connsiteX36" fmla="*/ 1540042 w 1555098"/>
                  <a:gd name="connsiteY36" fmla="*/ 240631 h 452387"/>
                  <a:gd name="connsiteX37" fmla="*/ 1540042 w 1555098"/>
                  <a:gd name="connsiteY37" fmla="*/ 365760 h 452387"/>
                  <a:gd name="connsiteX38" fmla="*/ 1482291 w 1555098"/>
                  <a:gd name="connsiteY38" fmla="*/ 385010 h 452387"/>
                  <a:gd name="connsiteX39" fmla="*/ 1453415 w 1555098"/>
                  <a:gd name="connsiteY39" fmla="*/ 394636 h 452387"/>
                  <a:gd name="connsiteX40" fmla="*/ 1289785 w 1555098"/>
                  <a:gd name="connsiteY40" fmla="*/ 413886 h 452387"/>
                  <a:gd name="connsiteX41" fmla="*/ 1106905 w 1555098"/>
                  <a:gd name="connsiteY41" fmla="*/ 442762 h 452387"/>
                  <a:gd name="connsiteX42" fmla="*/ 635267 w 1555098"/>
                  <a:gd name="connsiteY42" fmla="*/ 452387 h 452387"/>
                  <a:gd name="connsiteX43" fmla="*/ 231006 w 1555098"/>
                  <a:gd name="connsiteY43" fmla="*/ 442762 h 452387"/>
                  <a:gd name="connsiteX44" fmla="*/ 192505 w 1555098"/>
                  <a:gd name="connsiteY44" fmla="*/ 433137 h 452387"/>
                  <a:gd name="connsiteX45" fmla="*/ 48126 w 1555098"/>
                  <a:gd name="connsiteY45" fmla="*/ 413886 h 452387"/>
                  <a:gd name="connsiteX46" fmla="*/ 0 w 1555098"/>
                  <a:gd name="connsiteY46" fmla="*/ 404261 h 452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55098" h="452387">
                    <a:moveTo>
                      <a:pt x="57752" y="346509"/>
                    </a:moveTo>
                    <a:cubicBezTo>
                      <a:pt x="83419" y="340092"/>
                      <a:pt x="110332" y="337435"/>
                      <a:pt x="134754" y="327259"/>
                    </a:cubicBezTo>
                    <a:cubicBezTo>
                      <a:pt x="149562" y="321089"/>
                      <a:pt x="159651" y="306885"/>
                      <a:pt x="173255" y="298383"/>
                    </a:cubicBezTo>
                    <a:cubicBezTo>
                      <a:pt x="185422" y="290778"/>
                      <a:pt x="200080" y="287472"/>
                      <a:pt x="211756" y="279132"/>
                    </a:cubicBezTo>
                    <a:cubicBezTo>
                      <a:pt x="222833" y="271220"/>
                      <a:pt x="230297" y="259116"/>
                      <a:pt x="240632" y="250257"/>
                    </a:cubicBezTo>
                    <a:cubicBezTo>
                      <a:pt x="252812" y="239817"/>
                      <a:pt x="266299" y="231006"/>
                      <a:pt x="279133" y="221381"/>
                    </a:cubicBezTo>
                    <a:cubicBezTo>
                      <a:pt x="285550" y="211756"/>
                      <a:pt x="290203" y="200685"/>
                      <a:pt x="298383" y="192505"/>
                    </a:cubicBezTo>
                    <a:cubicBezTo>
                      <a:pt x="306563" y="184325"/>
                      <a:pt x="317215" y="178994"/>
                      <a:pt x="327259" y="173255"/>
                    </a:cubicBezTo>
                    <a:cubicBezTo>
                      <a:pt x="379932" y="143156"/>
                      <a:pt x="357773" y="161048"/>
                      <a:pt x="423512" y="134753"/>
                    </a:cubicBezTo>
                    <a:cubicBezTo>
                      <a:pt x="542434" y="87185"/>
                      <a:pt x="397951" y="136856"/>
                      <a:pt x="490889" y="105878"/>
                    </a:cubicBezTo>
                    <a:cubicBezTo>
                      <a:pt x="552489" y="64809"/>
                      <a:pt x="487038" y="95611"/>
                      <a:pt x="548640" y="105878"/>
                    </a:cubicBezTo>
                    <a:cubicBezTo>
                      <a:pt x="566783" y="108902"/>
                      <a:pt x="593824" y="83286"/>
                      <a:pt x="606392" y="77002"/>
                    </a:cubicBezTo>
                    <a:cubicBezTo>
                      <a:pt x="615467" y="72465"/>
                      <a:pt x="625642" y="70585"/>
                      <a:pt x="635267" y="67377"/>
                    </a:cubicBezTo>
                    <a:cubicBezTo>
                      <a:pt x="644892" y="54543"/>
                      <a:pt x="652799" y="40220"/>
                      <a:pt x="664143" y="28876"/>
                    </a:cubicBezTo>
                    <a:cubicBezTo>
                      <a:pt x="682803" y="10216"/>
                      <a:pt x="698408" y="7829"/>
                      <a:pt x="721895" y="0"/>
                    </a:cubicBezTo>
                    <a:cubicBezTo>
                      <a:pt x="744803" y="68725"/>
                      <a:pt x="724261" y="69006"/>
                      <a:pt x="770021" y="38501"/>
                    </a:cubicBezTo>
                    <a:cubicBezTo>
                      <a:pt x="782855" y="44918"/>
                      <a:pt x="798376" y="47605"/>
                      <a:pt x="808522" y="57751"/>
                    </a:cubicBezTo>
                    <a:cubicBezTo>
                      <a:pt x="815696" y="64925"/>
                      <a:pt x="808139" y="84959"/>
                      <a:pt x="818147" y="86627"/>
                    </a:cubicBezTo>
                    <a:cubicBezTo>
                      <a:pt x="835190" y="89468"/>
                      <a:pt x="850096" y="73444"/>
                      <a:pt x="866274" y="67377"/>
                    </a:cubicBezTo>
                    <a:cubicBezTo>
                      <a:pt x="893900" y="57017"/>
                      <a:pt x="903299" y="55714"/>
                      <a:pt x="933651" y="48126"/>
                    </a:cubicBezTo>
                    <a:cubicBezTo>
                      <a:pt x="949693" y="51334"/>
                      <a:pt x="970209" y="46183"/>
                      <a:pt x="981777" y="57751"/>
                    </a:cubicBezTo>
                    <a:cubicBezTo>
                      <a:pt x="993345" y="69319"/>
                      <a:pt x="987434" y="90006"/>
                      <a:pt x="991402" y="105878"/>
                    </a:cubicBezTo>
                    <a:cubicBezTo>
                      <a:pt x="993863" y="115721"/>
                      <a:pt x="997819" y="125128"/>
                      <a:pt x="1001027" y="134753"/>
                    </a:cubicBezTo>
                    <a:cubicBezTo>
                      <a:pt x="1017069" y="125128"/>
                      <a:pt x="1032123" y="113619"/>
                      <a:pt x="1049154" y="105878"/>
                    </a:cubicBezTo>
                    <a:cubicBezTo>
                      <a:pt x="1067627" y="97481"/>
                      <a:pt x="1090021" y="97883"/>
                      <a:pt x="1106905" y="86627"/>
                    </a:cubicBezTo>
                    <a:cubicBezTo>
                      <a:pt x="1116530" y="80210"/>
                      <a:pt x="1124701" y="70701"/>
                      <a:pt x="1135781" y="67377"/>
                    </a:cubicBezTo>
                    <a:cubicBezTo>
                      <a:pt x="1157511" y="60858"/>
                      <a:pt x="1180699" y="60960"/>
                      <a:pt x="1203158" y="57751"/>
                    </a:cubicBezTo>
                    <a:cubicBezTo>
                      <a:pt x="1209575" y="70585"/>
                      <a:pt x="1218634" y="82409"/>
                      <a:pt x="1222409" y="96252"/>
                    </a:cubicBezTo>
                    <a:cubicBezTo>
                      <a:pt x="1228378" y="118140"/>
                      <a:pt x="1217510" y="146200"/>
                      <a:pt x="1232034" y="163629"/>
                    </a:cubicBezTo>
                    <a:cubicBezTo>
                      <a:pt x="1234661" y="166782"/>
                      <a:pt x="1293049" y="146500"/>
                      <a:pt x="1299411" y="144379"/>
                    </a:cubicBezTo>
                    <a:cubicBezTo>
                      <a:pt x="1305828" y="154004"/>
                      <a:pt x="1313488" y="162908"/>
                      <a:pt x="1318661" y="173255"/>
                    </a:cubicBezTo>
                    <a:cubicBezTo>
                      <a:pt x="1323198" y="182330"/>
                      <a:pt x="1321948" y="194208"/>
                      <a:pt x="1328286" y="202130"/>
                    </a:cubicBezTo>
                    <a:cubicBezTo>
                      <a:pt x="1335513" y="211163"/>
                      <a:pt x="1346815" y="216208"/>
                      <a:pt x="1357162" y="221381"/>
                    </a:cubicBezTo>
                    <a:cubicBezTo>
                      <a:pt x="1380856" y="233228"/>
                      <a:pt x="1421612" y="236935"/>
                      <a:pt x="1443790" y="240631"/>
                    </a:cubicBezTo>
                    <a:cubicBezTo>
                      <a:pt x="1501834" y="259981"/>
                      <a:pt x="1449565" y="253143"/>
                      <a:pt x="1501541" y="192505"/>
                    </a:cubicBezTo>
                    <a:cubicBezTo>
                      <a:pt x="1508144" y="184802"/>
                      <a:pt x="1520792" y="186088"/>
                      <a:pt x="1530417" y="182880"/>
                    </a:cubicBezTo>
                    <a:cubicBezTo>
                      <a:pt x="1533625" y="202130"/>
                      <a:pt x="1536215" y="221494"/>
                      <a:pt x="1540042" y="240631"/>
                    </a:cubicBezTo>
                    <a:cubicBezTo>
                      <a:pt x="1548470" y="282774"/>
                      <a:pt x="1569232" y="319890"/>
                      <a:pt x="1540042" y="365760"/>
                    </a:cubicBezTo>
                    <a:cubicBezTo>
                      <a:pt x="1529148" y="382879"/>
                      <a:pt x="1501541" y="378593"/>
                      <a:pt x="1482291" y="385010"/>
                    </a:cubicBezTo>
                    <a:lnTo>
                      <a:pt x="1453415" y="394636"/>
                    </a:lnTo>
                    <a:cubicBezTo>
                      <a:pt x="1381822" y="418501"/>
                      <a:pt x="1434638" y="403540"/>
                      <a:pt x="1289785" y="413886"/>
                    </a:cubicBezTo>
                    <a:cubicBezTo>
                      <a:pt x="1202807" y="442880"/>
                      <a:pt x="1230703" y="438769"/>
                      <a:pt x="1106905" y="442762"/>
                    </a:cubicBezTo>
                    <a:cubicBezTo>
                      <a:pt x="949741" y="447832"/>
                      <a:pt x="792480" y="449179"/>
                      <a:pt x="635267" y="452387"/>
                    </a:cubicBezTo>
                    <a:lnTo>
                      <a:pt x="231006" y="442762"/>
                    </a:lnTo>
                    <a:cubicBezTo>
                      <a:pt x="217790" y="442187"/>
                      <a:pt x="205477" y="435731"/>
                      <a:pt x="192505" y="433137"/>
                    </a:cubicBezTo>
                    <a:cubicBezTo>
                      <a:pt x="138488" y="422333"/>
                      <a:pt x="105928" y="420308"/>
                      <a:pt x="48126" y="413886"/>
                    </a:cubicBezTo>
                    <a:cubicBezTo>
                      <a:pt x="6512" y="403483"/>
                      <a:pt x="22854" y="404261"/>
                      <a:pt x="0" y="404261"/>
                    </a:cubicBezTo>
                  </a:path>
                </a:pathLst>
              </a:custGeom>
              <a:solidFill>
                <a:srgbClr val="F6A70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3C617BE-7B70-47CD-889B-FAA7EC86147A}"/>
                  </a:ext>
                </a:extLst>
              </p:cNvPr>
              <p:cNvSpPr/>
              <p:nvPr/>
            </p:nvSpPr>
            <p:spPr>
              <a:xfrm>
                <a:off x="8309551" y="3859156"/>
                <a:ext cx="1082140" cy="471638"/>
              </a:xfrm>
              <a:custGeom>
                <a:avLst/>
                <a:gdLst>
                  <a:gd name="connsiteX0" fmla="*/ 4111 w 1082140"/>
                  <a:gd name="connsiteY0" fmla="*/ 423512 h 471638"/>
                  <a:gd name="connsiteX1" fmla="*/ 100363 w 1082140"/>
                  <a:gd name="connsiteY1" fmla="*/ 404262 h 471638"/>
                  <a:gd name="connsiteX2" fmla="*/ 283243 w 1082140"/>
                  <a:gd name="connsiteY2" fmla="*/ 385011 h 471638"/>
                  <a:gd name="connsiteX3" fmla="*/ 417997 w 1082140"/>
                  <a:gd name="connsiteY3" fmla="*/ 346510 h 471638"/>
                  <a:gd name="connsiteX4" fmla="*/ 446873 w 1082140"/>
                  <a:gd name="connsiteY4" fmla="*/ 317634 h 471638"/>
                  <a:gd name="connsiteX5" fmla="*/ 475749 w 1082140"/>
                  <a:gd name="connsiteY5" fmla="*/ 298384 h 471638"/>
                  <a:gd name="connsiteX6" fmla="*/ 504624 w 1082140"/>
                  <a:gd name="connsiteY6" fmla="*/ 259883 h 471638"/>
                  <a:gd name="connsiteX7" fmla="*/ 533500 w 1082140"/>
                  <a:gd name="connsiteY7" fmla="*/ 240632 h 471638"/>
                  <a:gd name="connsiteX8" fmla="*/ 600877 w 1082140"/>
                  <a:gd name="connsiteY8" fmla="*/ 182880 h 471638"/>
                  <a:gd name="connsiteX9" fmla="*/ 629753 w 1082140"/>
                  <a:gd name="connsiteY9" fmla="*/ 163630 h 471638"/>
                  <a:gd name="connsiteX10" fmla="*/ 706755 w 1082140"/>
                  <a:gd name="connsiteY10" fmla="*/ 144379 h 471638"/>
                  <a:gd name="connsiteX11" fmla="*/ 764506 w 1082140"/>
                  <a:gd name="connsiteY11" fmla="*/ 125129 h 471638"/>
                  <a:gd name="connsiteX12" fmla="*/ 793382 w 1082140"/>
                  <a:gd name="connsiteY12" fmla="*/ 115504 h 471638"/>
                  <a:gd name="connsiteX13" fmla="*/ 841509 w 1082140"/>
                  <a:gd name="connsiteY13" fmla="*/ 77003 h 471638"/>
                  <a:gd name="connsiteX14" fmla="*/ 870384 w 1082140"/>
                  <a:gd name="connsiteY14" fmla="*/ 86628 h 471638"/>
                  <a:gd name="connsiteX15" fmla="*/ 947386 w 1082140"/>
                  <a:gd name="connsiteY15" fmla="*/ 77003 h 471638"/>
                  <a:gd name="connsiteX16" fmla="*/ 976262 w 1082140"/>
                  <a:gd name="connsiteY16" fmla="*/ 57752 h 471638"/>
                  <a:gd name="connsiteX17" fmla="*/ 1024389 w 1082140"/>
                  <a:gd name="connsiteY17" fmla="*/ 0 h 471638"/>
                  <a:gd name="connsiteX18" fmla="*/ 1053264 w 1082140"/>
                  <a:gd name="connsiteY18" fmla="*/ 57752 h 471638"/>
                  <a:gd name="connsiteX19" fmla="*/ 1082140 w 1082140"/>
                  <a:gd name="connsiteY19" fmla="*/ 259883 h 471638"/>
                  <a:gd name="connsiteX20" fmla="*/ 1034014 w 1082140"/>
                  <a:gd name="connsiteY20" fmla="*/ 356135 h 471638"/>
                  <a:gd name="connsiteX21" fmla="*/ 1014763 w 1082140"/>
                  <a:gd name="connsiteY21" fmla="*/ 413887 h 471638"/>
                  <a:gd name="connsiteX22" fmla="*/ 957012 w 1082140"/>
                  <a:gd name="connsiteY22" fmla="*/ 462013 h 471638"/>
                  <a:gd name="connsiteX23" fmla="*/ 928136 w 1082140"/>
                  <a:gd name="connsiteY23" fmla="*/ 471638 h 471638"/>
                  <a:gd name="connsiteX24" fmla="*/ 302494 w 1082140"/>
                  <a:gd name="connsiteY24" fmla="*/ 462013 h 471638"/>
                  <a:gd name="connsiteX25" fmla="*/ 244742 w 1082140"/>
                  <a:gd name="connsiteY25" fmla="*/ 452388 h 471638"/>
                  <a:gd name="connsiteX26" fmla="*/ 4111 w 1082140"/>
                  <a:gd name="connsiteY26" fmla="*/ 423512 h 471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82140" h="471638">
                    <a:moveTo>
                      <a:pt x="4111" y="423512"/>
                    </a:moveTo>
                    <a:cubicBezTo>
                      <a:pt x="-19952" y="415491"/>
                      <a:pt x="68089" y="409641"/>
                      <a:pt x="100363" y="404262"/>
                    </a:cubicBezTo>
                    <a:cubicBezTo>
                      <a:pt x="150853" y="395847"/>
                      <a:pt x="236101" y="389296"/>
                      <a:pt x="283243" y="385011"/>
                    </a:cubicBezTo>
                    <a:cubicBezTo>
                      <a:pt x="385391" y="350962"/>
                      <a:pt x="340024" y="362104"/>
                      <a:pt x="417997" y="346510"/>
                    </a:cubicBezTo>
                    <a:cubicBezTo>
                      <a:pt x="427622" y="336885"/>
                      <a:pt x="436416" y="326348"/>
                      <a:pt x="446873" y="317634"/>
                    </a:cubicBezTo>
                    <a:cubicBezTo>
                      <a:pt x="455760" y="310228"/>
                      <a:pt x="467569" y="306564"/>
                      <a:pt x="475749" y="298384"/>
                    </a:cubicBezTo>
                    <a:cubicBezTo>
                      <a:pt x="487092" y="287041"/>
                      <a:pt x="493281" y="271226"/>
                      <a:pt x="504624" y="259883"/>
                    </a:cubicBezTo>
                    <a:cubicBezTo>
                      <a:pt x="512804" y="251703"/>
                      <a:pt x="524613" y="248038"/>
                      <a:pt x="533500" y="240632"/>
                    </a:cubicBezTo>
                    <a:cubicBezTo>
                      <a:pt x="617443" y="170679"/>
                      <a:pt x="499958" y="254964"/>
                      <a:pt x="600877" y="182880"/>
                    </a:cubicBezTo>
                    <a:cubicBezTo>
                      <a:pt x="610290" y="176156"/>
                      <a:pt x="618881" y="167583"/>
                      <a:pt x="629753" y="163630"/>
                    </a:cubicBezTo>
                    <a:cubicBezTo>
                      <a:pt x="654617" y="154588"/>
                      <a:pt x="681655" y="152745"/>
                      <a:pt x="706755" y="144379"/>
                    </a:cubicBezTo>
                    <a:lnTo>
                      <a:pt x="764506" y="125129"/>
                    </a:lnTo>
                    <a:lnTo>
                      <a:pt x="793382" y="115504"/>
                    </a:lnTo>
                    <a:cubicBezTo>
                      <a:pt x="808164" y="93331"/>
                      <a:pt x="810514" y="77003"/>
                      <a:pt x="841509" y="77003"/>
                    </a:cubicBezTo>
                    <a:cubicBezTo>
                      <a:pt x="851655" y="77003"/>
                      <a:pt x="860759" y="83420"/>
                      <a:pt x="870384" y="86628"/>
                    </a:cubicBezTo>
                    <a:cubicBezTo>
                      <a:pt x="896051" y="83420"/>
                      <a:pt x="922430" y="83809"/>
                      <a:pt x="947386" y="77003"/>
                    </a:cubicBezTo>
                    <a:cubicBezTo>
                      <a:pt x="958547" y="73959"/>
                      <a:pt x="967375" y="65158"/>
                      <a:pt x="976262" y="57752"/>
                    </a:cubicBezTo>
                    <a:cubicBezTo>
                      <a:pt x="1004054" y="34592"/>
                      <a:pt x="1005460" y="28393"/>
                      <a:pt x="1024389" y="0"/>
                    </a:cubicBezTo>
                    <a:cubicBezTo>
                      <a:pt x="1036646" y="18387"/>
                      <a:pt x="1051050" y="34506"/>
                      <a:pt x="1053264" y="57752"/>
                    </a:cubicBezTo>
                    <a:cubicBezTo>
                      <a:pt x="1072087" y="255391"/>
                      <a:pt x="1029095" y="180313"/>
                      <a:pt x="1082140" y="259883"/>
                    </a:cubicBezTo>
                    <a:cubicBezTo>
                      <a:pt x="1057817" y="332853"/>
                      <a:pt x="1075065" y="301401"/>
                      <a:pt x="1034014" y="356135"/>
                    </a:cubicBezTo>
                    <a:cubicBezTo>
                      <a:pt x="1027597" y="375386"/>
                      <a:pt x="1029112" y="399538"/>
                      <a:pt x="1014763" y="413887"/>
                    </a:cubicBezTo>
                    <a:cubicBezTo>
                      <a:pt x="993477" y="435173"/>
                      <a:pt x="983812" y="448613"/>
                      <a:pt x="957012" y="462013"/>
                    </a:cubicBezTo>
                    <a:cubicBezTo>
                      <a:pt x="947937" y="466550"/>
                      <a:pt x="937761" y="468430"/>
                      <a:pt x="928136" y="471638"/>
                    </a:cubicBezTo>
                    <a:lnTo>
                      <a:pt x="302494" y="462013"/>
                    </a:lnTo>
                    <a:cubicBezTo>
                      <a:pt x="282986" y="461463"/>
                      <a:pt x="264247" y="453061"/>
                      <a:pt x="244742" y="452388"/>
                    </a:cubicBezTo>
                    <a:cubicBezTo>
                      <a:pt x="170992" y="449845"/>
                      <a:pt x="28174" y="431533"/>
                      <a:pt x="4111" y="423512"/>
                    </a:cubicBezTo>
                    <a:close/>
                  </a:path>
                </a:pathLst>
              </a:custGeom>
              <a:solidFill>
                <a:srgbClr val="FBCC4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7E26F1A-E935-4EFB-A19F-7605821588B5}"/>
                </a:ext>
              </a:extLst>
            </p:cNvPr>
            <p:cNvSpPr/>
            <p:nvPr/>
          </p:nvSpPr>
          <p:spPr>
            <a:xfrm>
              <a:off x="8030862" y="1347959"/>
              <a:ext cx="213027" cy="201534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BD106A7A-4DFF-427D-9867-6C1096138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13" y="3392952"/>
            <a:ext cx="3497668" cy="18288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740087" y="642235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6001C8-C522-4D7F-B009-64D7D521BE6C}"/>
              </a:ext>
            </a:extLst>
          </p:cNvPr>
          <p:cNvSpPr/>
          <p:nvPr/>
        </p:nvSpPr>
        <p:spPr>
          <a:xfrm>
            <a:off x="5661167" y="6596391"/>
            <a:ext cx="35381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AA0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 sources: Tank -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9AA0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O.Tasai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9AA0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house – vecteezy.com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83A2348-D2D4-44C3-B8EB-484C91902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46" y="1870709"/>
            <a:ext cx="907462" cy="28440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1761CE-B5CB-435A-8667-3E2B0EAE2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08" y="1984471"/>
            <a:ext cx="907462" cy="28440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88EC4F-1C6E-4734-A5B3-04DD26E06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20" y="2008293"/>
            <a:ext cx="546643" cy="28440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6E4ACE-BCE9-46D2-8BEB-E852ABB9A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22" y="1984471"/>
            <a:ext cx="907462" cy="28440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E0CA969-8F73-40ED-B76F-EAB0D6A5D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81" y="1985744"/>
            <a:ext cx="907462" cy="28440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5D6667-2307-447A-B04D-C81B6B68C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953" y="2211996"/>
            <a:ext cx="404080" cy="28440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C3FDF4F-A7A1-4800-8A38-60AA6428D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84" y="2183154"/>
            <a:ext cx="583132" cy="28440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16F293-2049-4F15-8F71-264302253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8" y="2211995"/>
            <a:ext cx="838601" cy="26282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B1A6C0-0AB4-490F-8AB1-86F477DC38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/>
          <a:stretch/>
        </p:blipFill>
        <p:spPr>
          <a:xfrm>
            <a:off x="0" y="3509832"/>
            <a:ext cx="3279211" cy="16119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F11878A-B1CB-41BC-AEE8-F7D9D9732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30" y="2264583"/>
            <a:ext cx="907462" cy="28440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E9C939-69A0-451F-916B-D649F37EC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77" y="2008293"/>
            <a:ext cx="546643" cy="28440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27E4400-D600-471E-97C0-B785DD0DE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25" y="2211995"/>
            <a:ext cx="838601" cy="2628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F0B73A-6588-4046-BA66-7A4CCA1B4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1012540" y="3933331"/>
            <a:ext cx="600886" cy="9956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E65FF2-5BAA-47C3-8A54-F4AA26A930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2838077" y="3942881"/>
            <a:ext cx="600886" cy="9956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1C3E974-7D80-44EC-A192-01E382551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369561" y="3979271"/>
            <a:ext cx="600886" cy="9956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C66F978-90BC-48E1-A3C6-5A4ACABCAF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r="36235"/>
          <a:stretch/>
        </p:blipFill>
        <p:spPr>
          <a:xfrm>
            <a:off x="1897522" y="3501383"/>
            <a:ext cx="1814362" cy="161193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F3FBE86-AD1C-428C-BB82-428ED62DD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/>
          <a:stretch/>
        </p:blipFill>
        <p:spPr>
          <a:xfrm flipH="1">
            <a:off x="3612554" y="3979271"/>
            <a:ext cx="3279211" cy="11251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ED833D5-D7AA-4983-930A-2A38F1B1E8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r="6713"/>
          <a:stretch/>
        </p:blipFill>
        <p:spPr>
          <a:xfrm>
            <a:off x="6524539" y="4171758"/>
            <a:ext cx="3007827" cy="93172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0BBEB55-7DD6-4985-9ECE-CBBAE0F781B9}"/>
              </a:ext>
            </a:extLst>
          </p:cNvPr>
          <p:cNvGrpSpPr/>
          <p:nvPr/>
        </p:nvGrpSpPr>
        <p:grpSpPr>
          <a:xfrm>
            <a:off x="1891912" y="2646898"/>
            <a:ext cx="1614580" cy="1731484"/>
            <a:chOff x="1823384" y="2333403"/>
            <a:chExt cx="1614580" cy="1731484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B73B7A9-A3C5-474D-9DCA-268CCC4ACDBB}"/>
                </a:ext>
              </a:extLst>
            </p:cNvPr>
            <p:cNvSpPr/>
            <p:nvPr/>
          </p:nvSpPr>
          <p:spPr>
            <a:xfrm>
              <a:off x="1823384" y="3082578"/>
              <a:ext cx="798877" cy="846220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>
                <a:alpha val="6117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4DD46C3-9FCF-4335-9F11-EEA7D5D8BC79}"/>
                </a:ext>
              </a:extLst>
            </p:cNvPr>
            <p:cNvSpPr/>
            <p:nvPr/>
          </p:nvSpPr>
          <p:spPr>
            <a:xfrm>
              <a:off x="2314289" y="2333403"/>
              <a:ext cx="1123675" cy="1634504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>
                <a:alpha val="6117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83CAEFEB-5D72-4B20-AB2A-E324CA2AFD33}"/>
                </a:ext>
              </a:extLst>
            </p:cNvPr>
            <p:cNvSpPr/>
            <p:nvPr/>
          </p:nvSpPr>
          <p:spPr>
            <a:xfrm>
              <a:off x="2061430" y="3211540"/>
              <a:ext cx="945480" cy="85334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>
                <a:alpha val="74118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1C35AFED-5B0E-4B13-AE74-416EBC71B5AF}"/>
              </a:ext>
            </a:extLst>
          </p:cNvPr>
          <p:cNvGrpSpPr/>
          <p:nvPr/>
        </p:nvGrpSpPr>
        <p:grpSpPr>
          <a:xfrm>
            <a:off x="3758519" y="983131"/>
            <a:ext cx="2841628" cy="2179674"/>
            <a:chOff x="3672460" y="1302779"/>
            <a:chExt cx="2841628" cy="2179674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9A08C85-0A85-4086-BC69-8A82180417FD}"/>
                </a:ext>
              </a:extLst>
            </p:cNvPr>
            <p:cNvSpPr/>
            <p:nvPr/>
          </p:nvSpPr>
          <p:spPr>
            <a:xfrm flipH="1">
              <a:off x="3890731" y="1851657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C1A341E-F9AF-4BE3-8003-DCD2D267800A}"/>
                </a:ext>
              </a:extLst>
            </p:cNvPr>
            <p:cNvSpPr/>
            <p:nvPr/>
          </p:nvSpPr>
          <p:spPr>
            <a:xfrm>
              <a:off x="3913591" y="2159734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6C0AD81-2120-46DF-9281-1C6D5DCF2A62}"/>
                </a:ext>
              </a:extLst>
            </p:cNvPr>
            <p:cNvSpPr/>
            <p:nvPr/>
          </p:nvSpPr>
          <p:spPr>
            <a:xfrm>
              <a:off x="3987574" y="1589921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DBD70FE-CBE4-4AB1-8797-A70BEBB203BE}"/>
                </a:ext>
              </a:extLst>
            </p:cNvPr>
            <p:cNvSpPr/>
            <p:nvPr/>
          </p:nvSpPr>
          <p:spPr>
            <a:xfrm>
              <a:off x="4041921" y="1357688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650FCFC-FE7C-43C3-AA5F-B1C56F1D4711}"/>
                </a:ext>
              </a:extLst>
            </p:cNvPr>
            <p:cNvSpPr/>
            <p:nvPr/>
          </p:nvSpPr>
          <p:spPr>
            <a:xfrm flipV="1">
              <a:off x="4065991" y="2365009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1779647-E1EF-4822-8D2C-DF1C725F0465}"/>
                </a:ext>
              </a:extLst>
            </p:cNvPr>
            <p:cNvSpPr/>
            <p:nvPr/>
          </p:nvSpPr>
          <p:spPr>
            <a:xfrm flipH="1">
              <a:off x="4943345" y="1621612"/>
              <a:ext cx="45719" cy="46077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228B6C7-7674-4C86-9FE2-96B77D2FB199}"/>
                </a:ext>
              </a:extLst>
            </p:cNvPr>
            <p:cNvSpPr/>
            <p:nvPr/>
          </p:nvSpPr>
          <p:spPr>
            <a:xfrm>
              <a:off x="5456749" y="130277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FF3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53B10A3-0694-488A-A843-7F541419F294}"/>
                </a:ext>
              </a:extLst>
            </p:cNvPr>
            <p:cNvSpPr/>
            <p:nvPr/>
          </p:nvSpPr>
          <p:spPr>
            <a:xfrm flipH="1" flipV="1">
              <a:off x="4737511" y="2038223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3A0A5B1-1250-4EFE-99E1-C120A691E6AB}"/>
                </a:ext>
              </a:extLst>
            </p:cNvPr>
            <p:cNvSpPr/>
            <p:nvPr/>
          </p:nvSpPr>
          <p:spPr>
            <a:xfrm>
              <a:off x="4727222" y="1368997"/>
              <a:ext cx="6978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04CFBD-3F99-4DB1-936E-AFAA266D462F}"/>
                </a:ext>
              </a:extLst>
            </p:cNvPr>
            <p:cNvSpPr/>
            <p:nvPr/>
          </p:nvSpPr>
          <p:spPr>
            <a:xfrm flipH="1" flipV="1">
              <a:off x="4347931" y="2263138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D1FF3A4-BF9F-44CE-B677-56E1C67DEB73}"/>
                </a:ext>
              </a:extLst>
            </p:cNvPr>
            <p:cNvSpPr/>
            <p:nvPr/>
          </p:nvSpPr>
          <p:spPr>
            <a:xfrm>
              <a:off x="4451331" y="1622087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F14782B-77AE-4F40-A9E1-CA8B986EBD91}"/>
                </a:ext>
              </a:extLst>
            </p:cNvPr>
            <p:cNvSpPr/>
            <p:nvPr/>
          </p:nvSpPr>
          <p:spPr>
            <a:xfrm>
              <a:off x="5149752" y="2038224"/>
              <a:ext cx="697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6531F47-ADB0-4E50-8435-977661FDAB3E}"/>
                </a:ext>
              </a:extLst>
            </p:cNvPr>
            <p:cNvSpPr/>
            <p:nvPr/>
          </p:nvSpPr>
          <p:spPr>
            <a:xfrm>
              <a:off x="5554927" y="1798081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C4B4263-7996-457E-AFE4-1C8FD4FFD67B}"/>
                </a:ext>
              </a:extLst>
            </p:cNvPr>
            <p:cNvSpPr/>
            <p:nvPr/>
          </p:nvSpPr>
          <p:spPr>
            <a:xfrm>
              <a:off x="4523191" y="2753874"/>
              <a:ext cx="45719" cy="6833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AA0471B-9D20-4A77-9BB2-2DD1A6741FB4}"/>
                </a:ext>
              </a:extLst>
            </p:cNvPr>
            <p:cNvSpPr/>
            <p:nvPr/>
          </p:nvSpPr>
          <p:spPr>
            <a:xfrm>
              <a:off x="5857483" y="2440111"/>
              <a:ext cx="69789" cy="6248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E5B8B8A-180E-4C03-A26E-39AF9F6FF8D3}"/>
                </a:ext>
              </a:extLst>
            </p:cNvPr>
            <p:cNvSpPr/>
            <p:nvPr/>
          </p:nvSpPr>
          <p:spPr>
            <a:xfrm>
              <a:off x="6096000" y="1916136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0D7BFC2-C1D7-4C38-84DB-1FC36DD24877}"/>
                </a:ext>
              </a:extLst>
            </p:cNvPr>
            <p:cNvSpPr/>
            <p:nvPr/>
          </p:nvSpPr>
          <p:spPr>
            <a:xfrm>
              <a:off x="5103452" y="1802305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4809825-D23B-4754-8742-3CA8EDE0FDFD}"/>
                </a:ext>
              </a:extLst>
            </p:cNvPr>
            <p:cNvSpPr/>
            <p:nvPr/>
          </p:nvSpPr>
          <p:spPr>
            <a:xfrm>
              <a:off x="5698698" y="2386482"/>
              <a:ext cx="45719" cy="10142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2ADC89C-1D52-42FC-AA4A-3D43E336C7FF}"/>
                </a:ext>
              </a:extLst>
            </p:cNvPr>
            <p:cNvSpPr/>
            <p:nvPr/>
          </p:nvSpPr>
          <p:spPr>
            <a:xfrm>
              <a:off x="5707327" y="1950481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0735532-B96F-4880-B0DD-3129F5D25B90}"/>
                </a:ext>
              </a:extLst>
            </p:cNvPr>
            <p:cNvSpPr/>
            <p:nvPr/>
          </p:nvSpPr>
          <p:spPr>
            <a:xfrm>
              <a:off x="5661414" y="2960020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DD97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6224860-C671-43F9-B124-C1AAD0605532}"/>
                </a:ext>
              </a:extLst>
            </p:cNvPr>
            <p:cNvSpPr/>
            <p:nvPr/>
          </p:nvSpPr>
          <p:spPr>
            <a:xfrm>
              <a:off x="5255852" y="1954705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CCEA484-3621-4F29-8E55-96B1A87C6DBB}"/>
                </a:ext>
              </a:extLst>
            </p:cNvPr>
            <p:cNvSpPr/>
            <p:nvPr/>
          </p:nvSpPr>
          <p:spPr>
            <a:xfrm>
              <a:off x="5721557" y="263965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CA79F6B-BF7D-41F9-8094-0C6754BA748F}"/>
                </a:ext>
              </a:extLst>
            </p:cNvPr>
            <p:cNvSpPr/>
            <p:nvPr/>
          </p:nvSpPr>
          <p:spPr>
            <a:xfrm>
              <a:off x="5964240" y="2694105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00B1C01-82D9-49B2-8E10-E23576AB5BC6}"/>
                </a:ext>
              </a:extLst>
            </p:cNvPr>
            <p:cNvSpPr/>
            <p:nvPr/>
          </p:nvSpPr>
          <p:spPr>
            <a:xfrm>
              <a:off x="6038223" y="2124292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CB91CF0-47BD-4565-A4CD-358ED1BABC19}"/>
                </a:ext>
              </a:extLst>
            </p:cNvPr>
            <p:cNvSpPr/>
            <p:nvPr/>
          </p:nvSpPr>
          <p:spPr>
            <a:xfrm>
              <a:off x="5587300" y="2804765"/>
              <a:ext cx="45719" cy="120493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A57BB18-3949-40B6-A532-420F8B1F1C11}"/>
                </a:ext>
              </a:extLst>
            </p:cNvPr>
            <p:cNvSpPr/>
            <p:nvPr/>
          </p:nvSpPr>
          <p:spPr>
            <a:xfrm flipV="1">
              <a:off x="6116640" y="2899380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E279235-B6CB-4D6C-BA39-53DDAAF8A452}"/>
                </a:ext>
              </a:extLst>
            </p:cNvPr>
            <p:cNvSpPr/>
            <p:nvPr/>
          </p:nvSpPr>
          <p:spPr>
            <a:xfrm>
              <a:off x="6444299" y="2843228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DD97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4B57A0B-F4CD-428A-A2C8-CFE1CE1D412F}"/>
                </a:ext>
              </a:extLst>
            </p:cNvPr>
            <p:cNvSpPr/>
            <p:nvPr/>
          </p:nvSpPr>
          <p:spPr>
            <a:xfrm>
              <a:off x="5332971" y="2559473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DE406FC-AB3E-48A5-B741-8BBF5923A65D}"/>
                </a:ext>
              </a:extLst>
            </p:cNvPr>
            <p:cNvSpPr/>
            <p:nvPr/>
          </p:nvSpPr>
          <p:spPr>
            <a:xfrm flipH="1">
              <a:off x="3706673" y="1621613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509D3B7-2EF7-4D39-BBD2-E549FE6F4BF7}"/>
                </a:ext>
              </a:extLst>
            </p:cNvPr>
            <p:cNvSpPr/>
            <p:nvPr/>
          </p:nvSpPr>
          <p:spPr>
            <a:xfrm>
              <a:off x="3672460" y="2323709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C556ED3-59A8-4B99-860C-EC1E20F26386}"/>
                </a:ext>
              </a:extLst>
            </p:cNvPr>
            <p:cNvSpPr/>
            <p:nvPr/>
          </p:nvSpPr>
          <p:spPr>
            <a:xfrm>
              <a:off x="3746443" y="1753896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7BF462B-F474-4491-8BD2-32DA598130D3}"/>
                </a:ext>
              </a:extLst>
            </p:cNvPr>
            <p:cNvSpPr/>
            <p:nvPr/>
          </p:nvSpPr>
          <p:spPr>
            <a:xfrm>
              <a:off x="3847719" y="2168032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1199F44-3472-4499-ABB1-31B80B164215}"/>
                </a:ext>
              </a:extLst>
            </p:cNvPr>
            <p:cNvSpPr/>
            <p:nvPr/>
          </p:nvSpPr>
          <p:spPr>
            <a:xfrm flipV="1">
              <a:off x="3824860" y="2528984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FB5F762-DF4A-4A71-9312-E653DFBE51F6}"/>
                </a:ext>
              </a:extLst>
            </p:cNvPr>
            <p:cNvSpPr/>
            <p:nvPr/>
          </p:nvSpPr>
          <p:spPr>
            <a:xfrm>
              <a:off x="3944649" y="2539661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BA2B79C-9B05-4FD3-97E3-21F1104352FD}"/>
                </a:ext>
              </a:extLst>
            </p:cNvPr>
            <p:cNvSpPr/>
            <p:nvPr/>
          </p:nvSpPr>
          <p:spPr>
            <a:xfrm>
              <a:off x="4210200" y="1786062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812B627-8A4F-4A17-BC02-5260B50894D6}"/>
                </a:ext>
              </a:extLst>
            </p:cNvPr>
            <p:cNvSpPr/>
            <p:nvPr/>
          </p:nvSpPr>
          <p:spPr>
            <a:xfrm>
              <a:off x="3936450" y="1851657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2F21413-A261-45E2-8B71-AFBC8D507E74}"/>
                </a:ext>
              </a:extLst>
            </p:cNvPr>
            <p:cNvSpPr/>
            <p:nvPr/>
          </p:nvSpPr>
          <p:spPr>
            <a:xfrm>
              <a:off x="3913591" y="2159734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4E0A11F-B3F2-4C26-A490-B24C677ACC10}"/>
                </a:ext>
              </a:extLst>
            </p:cNvPr>
            <p:cNvSpPr/>
            <p:nvPr/>
          </p:nvSpPr>
          <p:spPr>
            <a:xfrm>
              <a:off x="3987574" y="1589922"/>
              <a:ext cx="45719" cy="77768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AD78783-63E7-49A8-8112-3DB833858990}"/>
                </a:ext>
              </a:extLst>
            </p:cNvPr>
            <p:cNvSpPr/>
            <p:nvPr/>
          </p:nvSpPr>
          <p:spPr>
            <a:xfrm>
              <a:off x="4088850" y="2004057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E45046A-71A2-4285-9EBD-BB11857BDF73}"/>
                </a:ext>
              </a:extLst>
            </p:cNvPr>
            <p:cNvSpPr/>
            <p:nvPr/>
          </p:nvSpPr>
          <p:spPr>
            <a:xfrm flipV="1">
              <a:off x="4065991" y="2365009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527BF5F-9266-4997-A702-7F21A4F6203F}"/>
                </a:ext>
              </a:extLst>
            </p:cNvPr>
            <p:cNvSpPr/>
            <p:nvPr/>
          </p:nvSpPr>
          <p:spPr>
            <a:xfrm>
              <a:off x="4139974" y="1742321"/>
              <a:ext cx="45719" cy="66167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8A2298F-5A97-4F66-8A02-72CF3896CC74}"/>
                </a:ext>
              </a:extLst>
            </p:cNvPr>
            <p:cNvSpPr/>
            <p:nvPr/>
          </p:nvSpPr>
          <p:spPr>
            <a:xfrm>
              <a:off x="5456749" y="1302779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B3C1B4F-8288-4B26-8FF4-0AE33133F367}"/>
                </a:ext>
              </a:extLst>
            </p:cNvPr>
            <p:cNvSpPr/>
            <p:nvPr/>
          </p:nvSpPr>
          <p:spPr>
            <a:xfrm>
              <a:off x="4691792" y="1960454"/>
              <a:ext cx="45719" cy="77770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EB4A712-BEAB-4ED4-9D82-B8095C8BC37A}"/>
                </a:ext>
              </a:extLst>
            </p:cNvPr>
            <p:cNvSpPr/>
            <p:nvPr/>
          </p:nvSpPr>
          <p:spPr>
            <a:xfrm flipH="1">
              <a:off x="4462107" y="2169923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00E3507-C6E6-4CC5-A355-17013063B1D7}"/>
                </a:ext>
              </a:extLst>
            </p:cNvPr>
            <p:cNvSpPr/>
            <p:nvPr/>
          </p:nvSpPr>
          <p:spPr>
            <a:xfrm>
              <a:off x="4451331" y="1622087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D965498-3A14-4861-A5A9-DEC948D3B1FB}"/>
                </a:ext>
              </a:extLst>
            </p:cNvPr>
            <p:cNvSpPr/>
            <p:nvPr/>
          </p:nvSpPr>
          <p:spPr>
            <a:xfrm>
              <a:off x="5149752" y="2038224"/>
              <a:ext cx="697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6BE1F75-895F-48D1-BCCB-3B89A9655A8F}"/>
                </a:ext>
              </a:extLst>
            </p:cNvPr>
            <p:cNvSpPr/>
            <p:nvPr/>
          </p:nvSpPr>
          <p:spPr>
            <a:xfrm>
              <a:off x="5554927" y="1798081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A46D65-60B1-4D36-A458-AB434D6A954B}"/>
                </a:ext>
              </a:extLst>
            </p:cNvPr>
            <p:cNvSpPr/>
            <p:nvPr/>
          </p:nvSpPr>
          <p:spPr>
            <a:xfrm>
              <a:off x="4523191" y="2753874"/>
              <a:ext cx="45719" cy="6833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6AA014B-49EC-456A-928A-06E4C365980B}"/>
                </a:ext>
              </a:extLst>
            </p:cNvPr>
            <p:cNvSpPr/>
            <p:nvPr/>
          </p:nvSpPr>
          <p:spPr>
            <a:xfrm flipH="1">
              <a:off x="5491643" y="2081967"/>
              <a:ext cx="45719" cy="68336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D11202D-9FC9-4214-89BB-57489442F498}"/>
                </a:ext>
              </a:extLst>
            </p:cNvPr>
            <p:cNvSpPr/>
            <p:nvPr/>
          </p:nvSpPr>
          <p:spPr>
            <a:xfrm flipH="1">
              <a:off x="5254988" y="2797002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6537621-E903-4AAE-9381-2909AE047381}"/>
                </a:ext>
              </a:extLst>
            </p:cNvPr>
            <p:cNvSpPr/>
            <p:nvPr/>
          </p:nvSpPr>
          <p:spPr>
            <a:xfrm>
              <a:off x="4675591" y="2925258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0E51CBC-1C82-461E-B7D9-39BF61BFDE6B}"/>
                </a:ext>
              </a:extLst>
            </p:cNvPr>
            <p:cNvSpPr/>
            <p:nvPr/>
          </p:nvSpPr>
          <p:spPr>
            <a:xfrm>
              <a:off x="5698698" y="2386483"/>
              <a:ext cx="45719" cy="67886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2D95FAE-59A9-4CB1-B0F0-6ADA8CE26F2F}"/>
                </a:ext>
              </a:extLst>
            </p:cNvPr>
            <p:cNvSpPr/>
            <p:nvPr/>
          </p:nvSpPr>
          <p:spPr>
            <a:xfrm rot="16200000">
              <a:off x="4771754" y="1656815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DE9E050-E104-4639-AF08-E66A7839207E}"/>
                </a:ext>
              </a:extLst>
            </p:cNvPr>
            <p:cNvSpPr/>
            <p:nvPr/>
          </p:nvSpPr>
          <p:spPr>
            <a:xfrm rot="16200000">
              <a:off x="4748895" y="1964892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5EBA44F-402F-4C63-A583-5E76B76BDDE7}"/>
                </a:ext>
              </a:extLst>
            </p:cNvPr>
            <p:cNvSpPr/>
            <p:nvPr/>
          </p:nvSpPr>
          <p:spPr>
            <a:xfrm rot="16200000">
              <a:off x="4785889" y="1390137"/>
              <a:ext cx="77768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00623E0-6946-4D66-A721-5D5DB33FD09B}"/>
                </a:ext>
              </a:extLst>
            </p:cNvPr>
            <p:cNvSpPr/>
            <p:nvPr/>
          </p:nvSpPr>
          <p:spPr>
            <a:xfrm rot="16200000">
              <a:off x="4924154" y="1809215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496D2F9-7ABD-44B8-853A-FE2DA7C88EFA}"/>
                </a:ext>
              </a:extLst>
            </p:cNvPr>
            <p:cNvSpPr/>
            <p:nvPr/>
          </p:nvSpPr>
          <p:spPr>
            <a:xfrm rot="16200000" flipV="1">
              <a:off x="4901295" y="2170167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8DC138E-EEE3-46CE-9B76-C06D38AE0253}"/>
                </a:ext>
              </a:extLst>
            </p:cNvPr>
            <p:cNvSpPr/>
            <p:nvPr/>
          </p:nvSpPr>
          <p:spPr>
            <a:xfrm rot="16200000">
              <a:off x="5215152" y="1695567"/>
              <a:ext cx="77084" cy="6352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9B1624E-A07E-467F-9054-973CE3B8839B}"/>
                </a:ext>
              </a:extLst>
            </p:cNvPr>
            <p:cNvSpPr/>
            <p:nvPr/>
          </p:nvSpPr>
          <p:spPr>
            <a:xfrm rot="16200000">
              <a:off x="5226104" y="2116865"/>
              <a:ext cx="52874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FF3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8F4B798-8610-4AC7-9B88-A6B82D0DDC8C}"/>
                </a:ext>
              </a:extLst>
            </p:cNvPr>
            <p:cNvSpPr/>
            <p:nvPr/>
          </p:nvSpPr>
          <p:spPr>
            <a:xfrm rot="16200000">
              <a:off x="5297473" y="1448456"/>
              <a:ext cx="56093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64428AA-956D-464E-9045-501647CC96B9}"/>
                </a:ext>
              </a:extLst>
            </p:cNvPr>
            <p:cNvSpPr/>
            <p:nvPr/>
          </p:nvSpPr>
          <p:spPr>
            <a:xfrm flipH="1" flipV="1">
              <a:off x="4043131" y="2039362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100328A-5F5B-4842-96AB-C914E465C659}"/>
                </a:ext>
              </a:extLst>
            </p:cNvPr>
            <p:cNvSpPr/>
            <p:nvPr/>
          </p:nvSpPr>
          <p:spPr>
            <a:xfrm>
              <a:off x="4065991" y="2393158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FF7C938-EDEE-47F8-B2BA-293DBCF66A89}"/>
                </a:ext>
              </a:extLst>
            </p:cNvPr>
            <p:cNvSpPr/>
            <p:nvPr/>
          </p:nvSpPr>
          <p:spPr>
            <a:xfrm>
              <a:off x="4139974" y="1823345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51311AB-69F3-4215-89B1-76400BB4BFA4}"/>
                </a:ext>
              </a:extLst>
            </p:cNvPr>
            <p:cNvSpPr/>
            <p:nvPr/>
          </p:nvSpPr>
          <p:spPr>
            <a:xfrm flipV="1">
              <a:off x="4218391" y="2598433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2A3E6A2-EF7E-4F67-86C4-3E37FACE262C}"/>
                </a:ext>
              </a:extLst>
            </p:cNvPr>
            <p:cNvSpPr/>
            <p:nvPr/>
          </p:nvSpPr>
          <p:spPr>
            <a:xfrm>
              <a:off x="5050026" y="1804896"/>
              <a:ext cx="45719" cy="96218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24E0095-4E0D-4C4E-9374-CD36D01D0025}"/>
                </a:ext>
              </a:extLst>
            </p:cNvPr>
            <p:cNvSpPr/>
            <p:nvPr/>
          </p:nvSpPr>
          <p:spPr>
            <a:xfrm flipH="1" flipV="1">
              <a:off x="4889911" y="2271647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15340D9-B3A5-4214-9CE1-B85214185BE8}"/>
                </a:ext>
              </a:extLst>
            </p:cNvPr>
            <p:cNvSpPr/>
            <p:nvPr/>
          </p:nvSpPr>
          <p:spPr>
            <a:xfrm>
              <a:off x="4546050" y="2542281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8EE71F22-8F5C-423A-B466-C7D140DF2B0D}"/>
                </a:ext>
              </a:extLst>
            </p:cNvPr>
            <p:cNvSpPr/>
            <p:nvPr/>
          </p:nvSpPr>
          <p:spPr>
            <a:xfrm>
              <a:off x="4603731" y="1855511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62EA3E6-A241-4FDE-BA13-9293A3C558B0}"/>
                </a:ext>
              </a:extLst>
            </p:cNvPr>
            <p:cNvSpPr/>
            <p:nvPr/>
          </p:nvSpPr>
          <p:spPr>
            <a:xfrm>
              <a:off x="5302152" y="2271648"/>
              <a:ext cx="697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00F51A5-AD3B-4CCC-88DD-27B278D8B816}"/>
                </a:ext>
              </a:extLst>
            </p:cNvPr>
            <p:cNvSpPr/>
            <p:nvPr/>
          </p:nvSpPr>
          <p:spPr>
            <a:xfrm>
              <a:off x="5707327" y="2031505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F360137-DEA6-48A3-9264-052DE4EC51F8}"/>
                </a:ext>
              </a:extLst>
            </p:cNvPr>
            <p:cNvSpPr/>
            <p:nvPr/>
          </p:nvSpPr>
          <p:spPr>
            <a:xfrm>
              <a:off x="5598324" y="2347440"/>
              <a:ext cx="45720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C9CECE2-A3A2-4F19-96DB-CC903DD65F7A}"/>
                </a:ext>
              </a:extLst>
            </p:cNvPr>
            <p:cNvSpPr/>
            <p:nvPr/>
          </p:nvSpPr>
          <p:spPr>
            <a:xfrm>
              <a:off x="6016604" y="2102703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311C402-A95B-4DEE-B8DC-987787F3DF2C}"/>
                </a:ext>
              </a:extLst>
            </p:cNvPr>
            <p:cNvSpPr/>
            <p:nvPr/>
          </p:nvSpPr>
          <p:spPr>
            <a:xfrm>
              <a:off x="5255852" y="2035729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C1523FF-9D8B-4C51-A58E-DB03EBC1CE28}"/>
                </a:ext>
              </a:extLst>
            </p:cNvPr>
            <p:cNvSpPr/>
            <p:nvPr/>
          </p:nvSpPr>
          <p:spPr>
            <a:xfrm>
              <a:off x="5851098" y="2619906"/>
              <a:ext cx="45719" cy="10142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BAC8BC0-BC3A-45EC-A090-617ECA980F5A}"/>
                </a:ext>
              </a:extLst>
            </p:cNvPr>
            <p:cNvSpPr/>
            <p:nvPr/>
          </p:nvSpPr>
          <p:spPr>
            <a:xfrm>
              <a:off x="5859727" y="2183905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E982022-506E-45E9-8580-DE18D117DE1B}"/>
                </a:ext>
              </a:extLst>
            </p:cNvPr>
            <p:cNvSpPr/>
            <p:nvPr/>
          </p:nvSpPr>
          <p:spPr>
            <a:xfrm>
              <a:off x="5975064" y="3110376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DD97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C03FADC8-F859-4595-A113-DC0A5F694B04}"/>
                </a:ext>
              </a:extLst>
            </p:cNvPr>
            <p:cNvSpPr/>
            <p:nvPr/>
          </p:nvSpPr>
          <p:spPr>
            <a:xfrm>
              <a:off x="5408252" y="2188129"/>
              <a:ext cx="45719" cy="49352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FD22D2A-A7AC-4FBB-B2A7-6586FE4E38FA}"/>
                </a:ext>
              </a:extLst>
            </p:cNvPr>
            <p:cNvSpPr/>
            <p:nvPr/>
          </p:nvSpPr>
          <p:spPr>
            <a:xfrm>
              <a:off x="6139499" y="2619452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D4015CA-FD8B-4C81-9A96-5403DEDCFC46}"/>
                </a:ext>
              </a:extLst>
            </p:cNvPr>
            <p:cNvSpPr/>
            <p:nvPr/>
          </p:nvSpPr>
          <p:spPr>
            <a:xfrm>
              <a:off x="5856356" y="3005857"/>
              <a:ext cx="4572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ABFA750-5C42-4921-8881-55930173345D}"/>
                </a:ext>
              </a:extLst>
            </p:cNvPr>
            <p:cNvSpPr/>
            <p:nvPr/>
          </p:nvSpPr>
          <p:spPr>
            <a:xfrm>
              <a:off x="5917168" y="3280440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24F7297-48BD-49DD-98D7-B9760B497D0A}"/>
                </a:ext>
              </a:extLst>
            </p:cNvPr>
            <p:cNvSpPr/>
            <p:nvPr/>
          </p:nvSpPr>
          <p:spPr>
            <a:xfrm>
              <a:off x="4121119" y="2792704"/>
              <a:ext cx="45719" cy="48716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B315021-7699-4F66-9C4D-EDB64422C4A7}"/>
                </a:ext>
              </a:extLst>
            </p:cNvPr>
            <p:cNvSpPr/>
            <p:nvPr/>
          </p:nvSpPr>
          <p:spPr>
            <a:xfrm>
              <a:off x="4362600" y="2019486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9880906-07B7-4F6E-8A3B-09A1D6DE1CDF}"/>
                </a:ext>
              </a:extLst>
            </p:cNvPr>
            <p:cNvSpPr/>
            <p:nvPr/>
          </p:nvSpPr>
          <p:spPr>
            <a:xfrm>
              <a:off x="4396920" y="169170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1E6868-0C68-435E-8F1C-C35268C38520}"/>
                </a:ext>
              </a:extLst>
            </p:cNvPr>
            <p:cNvSpPr/>
            <p:nvPr/>
          </p:nvSpPr>
          <p:spPr>
            <a:xfrm>
              <a:off x="4065991" y="2393158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3A7E7873-3A1A-4ABE-A212-49ECFBCA02F2}"/>
                </a:ext>
              </a:extLst>
            </p:cNvPr>
            <p:cNvSpPr/>
            <p:nvPr/>
          </p:nvSpPr>
          <p:spPr>
            <a:xfrm>
              <a:off x="4138504" y="1823345"/>
              <a:ext cx="471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FF3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8893BF9-B842-45E7-9F4E-C4C476BD8EBD}"/>
                </a:ext>
              </a:extLst>
            </p:cNvPr>
            <p:cNvSpPr/>
            <p:nvPr/>
          </p:nvSpPr>
          <p:spPr>
            <a:xfrm>
              <a:off x="4390116" y="1519268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D7622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DB7AB90F-04D6-4644-AB89-74681CCB5765}"/>
                </a:ext>
              </a:extLst>
            </p:cNvPr>
            <p:cNvSpPr/>
            <p:nvPr/>
          </p:nvSpPr>
          <p:spPr>
            <a:xfrm flipV="1">
              <a:off x="4218391" y="2598433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56E4B655-3EB6-422D-B49D-DFA63C78A56A}"/>
                </a:ext>
              </a:extLst>
            </p:cNvPr>
            <p:cNvSpPr/>
            <p:nvPr/>
          </p:nvSpPr>
          <p:spPr>
            <a:xfrm>
              <a:off x="4292374" y="1975745"/>
              <a:ext cx="45719" cy="66167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EE0C0AFD-C171-4486-857A-5408E2FEF87F}"/>
                </a:ext>
              </a:extLst>
            </p:cNvPr>
            <p:cNvSpPr/>
            <p:nvPr/>
          </p:nvSpPr>
          <p:spPr>
            <a:xfrm>
              <a:off x="4844192" y="2193878"/>
              <a:ext cx="45719" cy="77770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1002CB7-70C8-4169-A1CA-66C20247A4FB}"/>
                </a:ext>
              </a:extLst>
            </p:cNvPr>
            <p:cNvSpPr/>
            <p:nvPr/>
          </p:nvSpPr>
          <p:spPr>
            <a:xfrm flipH="1" flipV="1">
              <a:off x="4615839" y="2610616"/>
              <a:ext cx="45719" cy="45719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C03FFB86-6FC8-4390-B264-430448C001BB}"/>
                </a:ext>
              </a:extLst>
            </p:cNvPr>
            <p:cNvSpPr/>
            <p:nvPr/>
          </p:nvSpPr>
          <p:spPr>
            <a:xfrm>
              <a:off x="4603731" y="1855511"/>
              <a:ext cx="45719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3C78DC2E-01A0-43EA-A6EA-DD3B4EE0CF26}"/>
                </a:ext>
              </a:extLst>
            </p:cNvPr>
            <p:cNvSpPr/>
            <p:nvPr/>
          </p:nvSpPr>
          <p:spPr>
            <a:xfrm>
              <a:off x="5302152" y="2271648"/>
              <a:ext cx="69790" cy="7776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73D2CEC-5219-4718-A8B7-382857522F2D}"/>
                </a:ext>
              </a:extLst>
            </p:cNvPr>
            <p:cNvSpPr/>
            <p:nvPr/>
          </p:nvSpPr>
          <p:spPr>
            <a:xfrm>
              <a:off x="5707327" y="2031505"/>
              <a:ext cx="45719" cy="101422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6C4D515-EC52-4D07-AECF-3F86800A6312}"/>
                </a:ext>
              </a:extLst>
            </p:cNvPr>
            <p:cNvSpPr/>
            <p:nvPr/>
          </p:nvSpPr>
          <p:spPr>
            <a:xfrm flipH="1">
              <a:off x="6174393" y="3414117"/>
              <a:ext cx="45719" cy="68336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11BA3A2-5957-49B6-B2F3-61FC123926A3}"/>
                </a:ext>
              </a:extLst>
            </p:cNvPr>
            <p:cNvSpPr/>
            <p:nvPr/>
          </p:nvSpPr>
          <p:spPr>
            <a:xfrm>
              <a:off x="5851098" y="2619907"/>
              <a:ext cx="45719" cy="67886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C57689A2-8948-496E-B751-8DAB80326260}"/>
                </a:ext>
              </a:extLst>
            </p:cNvPr>
            <p:cNvSpPr/>
            <p:nvPr/>
          </p:nvSpPr>
          <p:spPr>
            <a:xfrm rot="16200000">
              <a:off x="4924154" y="189023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FF3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93E4837-B3F0-41F6-8248-DAFF5FFF23B6}"/>
                </a:ext>
              </a:extLst>
            </p:cNvPr>
            <p:cNvSpPr/>
            <p:nvPr/>
          </p:nvSpPr>
          <p:spPr>
            <a:xfrm rot="16200000">
              <a:off x="4901295" y="2198316"/>
              <a:ext cx="45719" cy="52875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30C097-F23A-418C-8FBF-670F2C78B1B5}"/>
                </a:ext>
              </a:extLst>
            </p:cNvPr>
            <p:cNvSpPr/>
            <p:nvPr/>
          </p:nvSpPr>
          <p:spPr>
            <a:xfrm rot="16200000">
              <a:off x="4661333" y="2237833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204072C-121B-4754-A41D-D7E880D5AAF9}"/>
                </a:ext>
              </a:extLst>
            </p:cNvPr>
            <p:cNvSpPr/>
            <p:nvPr/>
          </p:nvSpPr>
          <p:spPr>
            <a:xfrm rot="16200000" flipV="1">
              <a:off x="5053695" y="2403591"/>
              <a:ext cx="45719" cy="45719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5818416-A1C1-4A0D-96E7-097E2033304E}"/>
                </a:ext>
              </a:extLst>
            </p:cNvPr>
            <p:cNvSpPr/>
            <p:nvPr/>
          </p:nvSpPr>
          <p:spPr>
            <a:xfrm rot="16200000">
              <a:off x="5087533" y="1747067"/>
              <a:ext cx="49351" cy="75091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8F33262-FD5D-4054-89D0-F55911416634}"/>
                </a:ext>
              </a:extLst>
            </p:cNvPr>
            <p:cNvSpPr/>
            <p:nvPr/>
          </p:nvSpPr>
          <p:spPr>
            <a:xfrm rot="16200000">
              <a:off x="5381354" y="2347439"/>
              <a:ext cx="69789" cy="68335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39B3766-2469-4E11-AB11-56FC737BDECD}"/>
              </a:ext>
            </a:extLst>
          </p:cNvPr>
          <p:cNvSpPr/>
          <p:nvPr/>
        </p:nvSpPr>
        <p:spPr>
          <a:xfrm>
            <a:off x="9068824" y="885825"/>
            <a:ext cx="3107892" cy="5972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4ED1-DDE2-430F-B619-EE3CD0520E2A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616B8F-9EF6-4533-B833-FA6DC78EEC0D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 swan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A2605BFE-725B-439B-B86B-23D2D858C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217" y="1012219"/>
            <a:ext cx="616079" cy="1096048"/>
          </a:xfrm>
          <a:prstGeom prst="rect">
            <a:avLst/>
          </a:prstGeom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B567ABF4-FD95-4959-9BE5-955519A699CD}"/>
              </a:ext>
            </a:extLst>
          </p:cNvPr>
          <p:cNvSpPr txBox="1"/>
          <p:nvPr/>
        </p:nvSpPr>
        <p:spPr>
          <a:xfrm>
            <a:off x="9216569" y="2305819"/>
            <a:ext cx="2905728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fuels are available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99A1DA-CCF4-4ED4-A3D5-EEA1C92BC1C9}"/>
              </a:ext>
            </a:extLst>
          </p:cNvPr>
          <p:cNvGrpSpPr/>
          <p:nvPr/>
        </p:nvGrpSpPr>
        <p:grpSpPr>
          <a:xfrm>
            <a:off x="9268715" y="5121771"/>
            <a:ext cx="2905728" cy="1584558"/>
            <a:chOff x="9344418" y="5134497"/>
            <a:chExt cx="2905728" cy="1584558"/>
          </a:xfrm>
        </p:grpSpPr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24D439FB-BA2C-4584-A1D4-A7A440984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652" y="5237157"/>
              <a:ext cx="555363" cy="256147"/>
            </a:xfrm>
            <a:prstGeom prst="rect">
              <a:avLst/>
            </a:prstGeom>
          </p:spPr>
        </p:pic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6FE9B001-5494-4273-9A2D-0EEC699BF86B}"/>
                </a:ext>
              </a:extLst>
            </p:cNvPr>
            <p:cNvSpPr/>
            <p:nvPr/>
          </p:nvSpPr>
          <p:spPr>
            <a:xfrm>
              <a:off x="10608817" y="5134497"/>
              <a:ext cx="897593" cy="398491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EC9E3FC9-B46D-487E-834B-81354427489D}"/>
                </a:ext>
              </a:extLst>
            </p:cNvPr>
            <p:cNvSpPr txBox="1"/>
            <p:nvPr/>
          </p:nvSpPr>
          <p:spPr>
            <a:xfrm>
              <a:off x="9344418" y="5472688"/>
              <a:ext cx="2905728" cy="124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7D4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DD97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wind blows towards me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588E813-654D-48E5-A0C4-A38E7EED5712}"/>
              </a:ext>
            </a:extLst>
          </p:cNvPr>
          <p:cNvGrpSpPr/>
          <p:nvPr/>
        </p:nvGrpSpPr>
        <p:grpSpPr>
          <a:xfrm>
            <a:off x="9198568" y="2935499"/>
            <a:ext cx="2905728" cy="1538460"/>
            <a:chOff x="9198494" y="3122008"/>
            <a:chExt cx="2905728" cy="15384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A057E1-F99B-4C40-AEAA-45F47C11D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689">
              <a:off x="10370309" y="3122008"/>
              <a:ext cx="566185" cy="670178"/>
            </a:xfrm>
            <a:prstGeom prst="rect">
              <a:avLst/>
            </a:prstGeom>
          </p:spPr>
        </p:pic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743F1007-0390-44DD-B217-A802DF48F5A4}"/>
                </a:ext>
              </a:extLst>
            </p:cNvPr>
            <p:cNvSpPr txBox="1"/>
            <p:nvPr/>
          </p:nvSpPr>
          <p:spPr>
            <a:xfrm>
              <a:off x="9198494" y="3778175"/>
              <a:ext cx="2905728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C7D4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DD97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there’s an ignition</a:t>
              </a:r>
            </a:p>
          </p:txBody>
        </p:sp>
      </p:grpSp>
      <p:sp>
        <p:nvSpPr>
          <p:cNvPr id="206" name="TextBox 205">
            <a:extLst>
              <a:ext uri="{FF2B5EF4-FFF2-40B4-BE49-F238E27FC236}">
                <a16:creationId xmlns:a16="http://schemas.microsoft.com/office/drawing/2014/main" id="{5E7B11AD-4FC6-4E3D-B486-022DE1F2ABBB}"/>
              </a:ext>
            </a:extLst>
          </p:cNvPr>
          <p:cNvSpPr txBox="1"/>
          <p:nvPr/>
        </p:nvSpPr>
        <p:spPr>
          <a:xfrm>
            <a:off x="17250" y="6499298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FB5947C9-AFD7-4F41-AC9D-D263DA87A1A4}"/>
              </a:ext>
            </a:extLst>
          </p:cNvPr>
          <p:cNvSpPr/>
          <p:nvPr/>
        </p:nvSpPr>
        <p:spPr>
          <a:xfrm>
            <a:off x="1249633" y="5219516"/>
            <a:ext cx="7216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E4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“grey swan”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known events with unknown likelihood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Nafday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2011); we can specify outcomes but not probabilities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Gholami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2018); we are in a state of “incomplete” knowledge in which attempts to assign probabilities are neither rational nor science-based (Sterling 2007).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FB4156BC-F4FF-819A-0615-5BF3FA283985}"/>
              </a:ext>
            </a:extLst>
          </p:cNvPr>
          <p:cNvSpPr/>
          <p:nvPr/>
        </p:nvSpPr>
        <p:spPr>
          <a:xfrm>
            <a:off x="10596282" y="1406229"/>
            <a:ext cx="305271" cy="521736"/>
          </a:xfrm>
          <a:prstGeom prst="rect">
            <a:avLst/>
          </a:prstGeom>
          <a:solidFill>
            <a:srgbClr val="FCA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0A382810-4B5D-E979-E9EE-698537AD4413}"/>
              </a:ext>
            </a:extLst>
          </p:cNvPr>
          <p:cNvSpPr txBox="1"/>
          <p:nvPr/>
        </p:nvSpPr>
        <p:spPr>
          <a:xfrm>
            <a:off x="11838905" y="6483909"/>
            <a:ext cx="596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2247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5251FB-3D82-851B-B3FA-2EE9AD6CEFE2}"/>
              </a:ext>
            </a:extLst>
          </p:cNvPr>
          <p:cNvSpPr/>
          <p:nvPr/>
        </p:nvSpPr>
        <p:spPr>
          <a:xfrm>
            <a:off x="0" y="711402"/>
            <a:ext cx="12212527" cy="3606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740087" y="6392822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4ED1-DDE2-430F-B619-EE3CD0520E2A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039A0F4F-3065-48D4-97A2-2CDA2FE4D68B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Fuel characteristics (structure) matters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1AF4E9B-2C2D-4A94-991D-99E7186738FE}"/>
              </a:ext>
            </a:extLst>
          </p:cNvPr>
          <p:cNvSpPr/>
          <p:nvPr/>
        </p:nvSpPr>
        <p:spPr>
          <a:xfrm>
            <a:off x="5832697" y="2281090"/>
            <a:ext cx="400746" cy="335103"/>
          </a:xfrm>
          <a:custGeom>
            <a:avLst/>
            <a:gdLst>
              <a:gd name="connsiteX0" fmla="*/ 57752 w 1555098"/>
              <a:gd name="connsiteY0" fmla="*/ 346509 h 452387"/>
              <a:gd name="connsiteX1" fmla="*/ 134754 w 1555098"/>
              <a:gd name="connsiteY1" fmla="*/ 327259 h 452387"/>
              <a:gd name="connsiteX2" fmla="*/ 173255 w 1555098"/>
              <a:gd name="connsiteY2" fmla="*/ 298383 h 452387"/>
              <a:gd name="connsiteX3" fmla="*/ 211756 w 1555098"/>
              <a:gd name="connsiteY3" fmla="*/ 279132 h 452387"/>
              <a:gd name="connsiteX4" fmla="*/ 240632 w 1555098"/>
              <a:gd name="connsiteY4" fmla="*/ 250257 h 452387"/>
              <a:gd name="connsiteX5" fmla="*/ 279133 w 1555098"/>
              <a:gd name="connsiteY5" fmla="*/ 221381 h 452387"/>
              <a:gd name="connsiteX6" fmla="*/ 298383 w 1555098"/>
              <a:gd name="connsiteY6" fmla="*/ 192505 h 452387"/>
              <a:gd name="connsiteX7" fmla="*/ 327259 w 1555098"/>
              <a:gd name="connsiteY7" fmla="*/ 173255 h 452387"/>
              <a:gd name="connsiteX8" fmla="*/ 423512 w 1555098"/>
              <a:gd name="connsiteY8" fmla="*/ 134753 h 452387"/>
              <a:gd name="connsiteX9" fmla="*/ 490889 w 1555098"/>
              <a:gd name="connsiteY9" fmla="*/ 105878 h 452387"/>
              <a:gd name="connsiteX10" fmla="*/ 548640 w 1555098"/>
              <a:gd name="connsiteY10" fmla="*/ 105878 h 452387"/>
              <a:gd name="connsiteX11" fmla="*/ 606392 w 1555098"/>
              <a:gd name="connsiteY11" fmla="*/ 77002 h 452387"/>
              <a:gd name="connsiteX12" fmla="*/ 635267 w 1555098"/>
              <a:gd name="connsiteY12" fmla="*/ 67377 h 452387"/>
              <a:gd name="connsiteX13" fmla="*/ 664143 w 1555098"/>
              <a:gd name="connsiteY13" fmla="*/ 28876 h 452387"/>
              <a:gd name="connsiteX14" fmla="*/ 721895 w 1555098"/>
              <a:gd name="connsiteY14" fmla="*/ 0 h 452387"/>
              <a:gd name="connsiteX15" fmla="*/ 770021 w 1555098"/>
              <a:gd name="connsiteY15" fmla="*/ 38501 h 452387"/>
              <a:gd name="connsiteX16" fmla="*/ 808522 w 1555098"/>
              <a:gd name="connsiteY16" fmla="*/ 57751 h 452387"/>
              <a:gd name="connsiteX17" fmla="*/ 818147 w 1555098"/>
              <a:gd name="connsiteY17" fmla="*/ 86627 h 452387"/>
              <a:gd name="connsiteX18" fmla="*/ 866274 w 1555098"/>
              <a:gd name="connsiteY18" fmla="*/ 67377 h 452387"/>
              <a:gd name="connsiteX19" fmla="*/ 933651 w 1555098"/>
              <a:gd name="connsiteY19" fmla="*/ 48126 h 452387"/>
              <a:gd name="connsiteX20" fmla="*/ 981777 w 1555098"/>
              <a:gd name="connsiteY20" fmla="*/ 57751 h 452387"/>
              <a:gd name="connsiteX21" fmla="*/ 991402 w 1555098"/>
              <a:gd name="connsiteY21" fmla="*/ 105878 h 452387"/>
              <a:gd name="connsiteX22" fmla="*/ 1001027 w 1555098"/>
              <a:gd name="connsiteY22" fmla="*/ 134753 h 452387"/>
              <a:gd name="connsiteX23" fmla="*/ 1049154 w 1555098"/>
              <a:gd name="connsiteY23" fmla="*/ 105878 h 452387"/>
              <a:gd name="connsiteX24" fmla="*/ 1106905 w 1555098"/>
              <a:gd name="connsiteY24" fmla="*/ 86627 h 452387"/>
              <a:gd name="connsiteX25" fmla="*/ 1135781 w 1555098"/>
              <a:gd name="connsiteY25" fmla="*/ 67377 h 452387"/>
              <a:gd name="connsiteX26" fmla="*/ 1203158 w 1555098"/>
              <a:gd name="connsiteY26" fmla="*/ 57751 h 452387"/>
              <a:gd name="connsiteX27" fmla="*/ 1222409 w 1555098"/>
              <a:gd name="connsiteY27" fmla="*/ 96252 h 452387"/>
              <a:gd name="connsiteX28" fmla="*/ 1232034 w 1555098"/>
              <a:gd name="connsiteY28" fmla="*/ 163629 h 452387"/>
              <a:gd name="connsiteX29" fmla="*/ 1299411 w 1555098"/>
              <a:gd name="connsiteY29" fmla="*/ 144379 h 452387"/>
              <a:gd name="connsiteX30" fmla="*/ 1318661 w 1555098"/>
              <a:gd name="connsiteY30" fmla="*/ 173255 h 452387"/>
              <a:gd name="connsiteX31" fmla="*/ 1328286 w 1555098"/>
              <a:gd name="connsiteY31" fmla="*/ 202130 h 452387"/>
              <a:gd name="connsiteX32" fmla="*/ 1357162 w 1555098"/>
              <a:gd name="connsiteY32" fmla="*/ 221381 h 452387"/>
              <a:gd name="connsiteX33" fmla="*/ 1443790 w 1555098"/>
              <a:gd name="connsiteY33" fmla="*/ 240631 h 452387"/>
              <a:gd name="connsiteX34" fmla="*/ 1501541 w 1555098"/>
              <a:gd name="connsiteY34" fmla="*/ 192505 h 452387"/>
              <a:gd name="connsiteX35" fmla="*/ 1530417 w 1555098"/>
              <a:gd name="connsiteY35" fmla="*/ 182880 h 452387"/>
              <a:gd name="connsiteX36" fmla="*/ 1540042 w 1555098"/>
              <a:gd name="connsiteY36" fmla="*/ 240631 h 452387"/>
              <a:gd name="connsiteX37" fmla="*/ 1540042 w 1555098"/>
              <a:gd name="connsiteY37" fmla="*/ 365760 h 452387"/>
              <a:gd name="connsiteX38" fmla="*/ 1482291 w 1555098"/>
              <a:gd name="connsiteY38" fmla="*/ 385010 h 452387"/>
              <a:gd name="connsiteX39" fmla="*/ 1453415 w 1555098"/>
              <a:gd name="connsiteY39" fmla="*/ 394636 h 452387"/>
              <a:gd name="connsiteX40" fmla="*/ 1289785 w 1555098"/>
              <a:gd name="connsiteY40" fmla="*/ 413886 h 452387"/>
              <a:gd name="connsiteX41" fmla="*/ 1106905 w 1555098"/>
              <a:gd name="connsiteY41" fmla="*/ 442762 h 452387"/>
              <a:gd name="connsiteX42" fmla="*/ 635267 w 1555098"/>
              <a:gd name="connsiteY42" fmla="*/ 452387 h 452387"/>
              <a:gd name="connsiteX43" fmla="*/ 231006 w 1555098"/>
              <a:gd name="connsiteY43" fmla="*/ 442762 h 452387"/>
              <a:gd name="connsiteX44" fmla="*/ 192505 w 1555098"/>
              <a:gd name="connsiteY44" fmla="*/ 433137 h 452387"/>
              <a:gd name="connsiteX45" fmla="*/ 48126 w 1555098"/>
              <a:gd name="connsiteY45" fmla="*/ 413886 h 452387"/>
              <a:gd name="connsiteX46" fmla="*/ 0 w 1555098"/>
              <a:gd name="connsiteY46" fmla="*/ 404261 h 45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555098" h="452387">
                <a:moveTo>
                  <a:pt x="57752" y="346509"/>
                </a:moveTo>
                <a:cubicBezTo>
                  <a:pt x="83419" y="340092"/>
                  <a:pt x="110332" y="337435"/>
                  <a:pt x="134754" y="327259"/>
                </a:cubicBezTo>
                <a:cubicBezTo>
                  <a:pt x="149562" y="321089"/>
                  <a:pt x="159651" y="306885"/>
                  <a:pt x="173255" y="298383"/>
                </a:cubicBezTo>
                <a:cubicBezTo>
                  <a:pt x="185422" y="290778"/>
                  <a:pt x="200080" y="287472"/>
                  <a:pt x="211756" y="279132"/>
                </a:cubicBezTo>
                <a:cubicBezTo>
                  <a:pt x="222833" y="271220"/>
                  <a:pt x="230297" y="259116"/>
                  <a:pt x="240632" y="250257"/>
                </a:cubicBezTo>
                <a:cubicBezTo>
                  <a:pt x="252812" y="239817"/>
                  <a:pt x="266299" y="231006"/>
                  <a:pt x="279133" y="221381"/>
                </a:cubicBezTo>
                <a:cubicBezTo>
                  <a:pt x="285550" y="211756"/>
                  <a:pt x="290203" y="200685"/>
                  <a:pt x="298383" y="192505"/>
                </a:cubicBezTo>
                <a:cubicBezTo>
                  <a:pt x="306563" y="184325"/>
                  <a:pt x="317215" y="178994"/>
                  <a:pt x="327259" y="173255"/>
                </a:cubicBezTo>
                <a:cubicBezTo>
                  <a:pt x="379932" y="143156"/>
                  <a:pt x="357773" y="161048"/>
                  <a:pt x="423512" y="134753"/>
                </a:cubicBezTo>
                <a:cubicBezTo>
                  <a:pt x="542434" y="87185"/>
                  <a:pt x="397951" y="136856"/>
                  <a:pt x="490889" y="105878"/>
                </a:cubicBezTo>
                <a:cubicBezTo>
                  <a:pt x="552489" y="64809"/>
                  <a:pt x="487038" y="95611"/>
                  <a:pt x="548640" y="105878"/>
                </a:cubicBezTo>
                <a:cubicBezTo>
                  <a:pt x="566783" y="108902"/>
                  <a:pt x="593824" y="83286"/>
                  <a:pt x="606392" y="77002"/>
                </a:cubicBezTo>
                <a:cubicBezTo>
                  <a:pt x="615467" y="72465"/>
                  <a:pt x="625642" y="70585"/>
                  <a:pt x="635267" y="67377"/>
                </a:cubicBezTo>
                <a:cubicBezTo>
                  <a:pt x="644892" y="54543"/>
                  <a:pt x="652799" y="40220"/>
                  <a:pt x="664143" y="28876"/>
                </a:cubicBezTo>
                <a:cubicBezTo>
                  <a:pt x="682803" y="10216"/>
                  <a:pt x="698408" y="7829"/>
                  <a:pt x="721895" y="0"/>
                </a:cubicBezTo>
                <a:cubicBezTo>
                  <a:pt x="744803" y="68725"/>
                  <a:pt x="724261" y="69006"/>
                  <a:pt x="770021" y="38501"/>
                </a:cubicBezTo>
                <a:cubicBezTo>
                  <a:pt x="782855" y="44918"/>
                  <a:pt x="798376" y="47605"/>
                  <a:pt x="808522" y="57751"/>
                </a:cubicBezTo>
                <a:cubicBezTo>
                  <a:pt x="815696" y="64925"/>
                  <a:pt x="808139" y="84959"/>
                  <a:pt x="818147" y="86627"/>
                </a:cubicBezTo>
                <a:cubicBezTo>
                  <a:pt x="835190" y="89468"/>
                  <a:pt x="850096" y="73444"/>
                  <a:pt x="866274" y="67377"/>
                </a:cubicBezTo>
                <a:cubicBezTo>
                  <a:pt x="893900" y="57017"/>
                  <a:pt x="903299" y="55714"/>
                  <a:pt x="933651" y="48126"/>
                </a:cubicBezTo>
                <a:cubicBezTo>
                  <a:pt x="949693" y="51334"/>
                  <a:pt x="970209" y="46183"/>
                  <a:pt x="981777" y="57751"/>
                </a:cubicBezTo>
                <a:cubicBezTo>
                  <a:pt x="993345" y="69319"/>
                  <a:pt x="987434" y="90006"/>
                  <a:pt x="991402" y="105878"/>
                </a:cubicBezTo>
                <a:cubicBezTo>
                  <a:pt x="993863" y="115721"/>
                  <a:pt x="997819" y="125128"/>
                  <a:pt x="1001027" y="134753"/>
                </a:cubicBezTo>
                <a:cubicBezTo>
                  <a:pt x="1017069" y="125128"/>
                  <a:pt x="1032123" y="113619"/>
                  <a:pt x="1049154" y="105878"/>
                </a:cubicBezTo>
                <a:cubicBezTo>
                  <a:pt x="1067627" y="97481"/>
                  <a:pt x="1090021" y="97883"/>
                  <a:pt x="1106905" y="86627"/>
                </a:cubicBezTo>
                <a:cubicBezTo>
                  <a:pt x="1116530" y="80210"/>
                  <a:pt x="1124701" y="70701"/>
                  <a:pt x="1135781" y="67377"/>
                </a:cubicBezTo>
                <a:cubicBezTo>
                  <a:pt x="1157511" y="60858"/>
                  <a:pt x="1180699" y="60960"/>
                  <a:pt x="1203158" y="57751"/>
                </a:cubicBezTo>
                <a:cubicBezTo>
                  <a:pt x="1209575" y="70585"/>
                  <a:pt x="1218634" y="82409"/>
                  <a:pt x="1222409" y="96252"/>
                </a:cubicBezTo>
                <a:cubicBezTo>
                  <a:pt x="1228378" y="118140"/>
                  <a:pt x="1217510" y="146200"/>
                  <a:pt x="1232034" y="163629"/>
                </a:cubicBezTo>
                <a:cubicBezTo>
                  <a:pt x="1234661" y="166782"/>
                  <a:pt x="1293049" y="146500"/>
                  <a:pt x="1299411" y="144379"/>
                </a:cubicBezTo>
                <a:cubicBezTo>
                  <a:pt x="1305828" y="154004"/>
                  <a:pt x="1313488" y="162908"/>
                  <a:pt x="1318661" y="173255"/>
                </a:cubicBezTo>
                <a:cubicBezTo>
                  <a:pt x="1323198" y="182330"/>
                  <a:pt x="1321948" y="194208"/>
                  <a:pt x="1328286" y="202130"/>
                </a:cubicBezTo>
                <a:cubicBezTo>
                  <a:pt x="1335513" y="211163"/>
                  <a:pt x="1346815" y="216208"/>
                  <a:pt x="1357162" y="221381"/>
                </a:cubicBezTo>
                <a:cubicBezTo>
                  <a:pt x="1380856" y="233228"/>
                  <a:pt x="1421612" y="236935"/>
                  <a:pt x="1443790" y="240631"/>
                </a:cubicBezTo>
                <a:cubicBezTo>
                  <a:pt x="1501834" y="259981"/>
                  <a:pt x="1449565" y="253143"/>
                  <a:pt x="1501541" y="192505"/>
                </a:cubicBezTo>
                <a:cubicBezTo>
                  <a:pt x="1508144" y="184802"/>
                  <a:pt x="1520792" y="186088"/>
                  <a:pt x="1530417" y="182880"/>
                </a:cubicBezTo>
                <a:cubicBezTo>
                  <a:pt x="1533625" y="202130"/>
                  <a:pt x="1536215" y="221494"/>
                  <a:pt x="1540042" y="240631"/>
                </a:cubicBezTo>
                <a:cubicBezTo>
                  <a:pt x="1548470" y="282774"/>
                  <a:pt x="1569232" y="319890"/>
                  <a:pt x="1540042" y="365760"/>
                </a:cubicBezTo>
                <a:cubicBezTo>
                  <a:pt x="1529148" y="382879"/>
                  <a:pt x="1501541" y="378593"/>
                  <a:pt x="1482291" y="385010"/>
                </a:cubicBezTo>
                <a:lnTo>
                  <a:pt x="1453415" y="394636"/>
                </a:lnTo>
                <a:cubicBezTo>
                  <a:pt x="1381822" y="418501"/>
                  <a:pt x="1434638" y="403540"/>
                  <a:pt x="1289785" y="413886"/>
                </a:cubicBezTo>
                <a:cubicBezTo>
                  <a:pt x="1202807" y="442880"/>
                  <a:pt x="1230703" y="438769"/>
                  <a:pt x="1106905" y="442762"/>
                </a:cubicBezTo>
                <a:cubicBezTo>
                  <a:pt x="949741" y="447832"/>
                  <a:pt x="792480" y="449179"/>
                  <a:pt x="635267" y="452387"/>
                </a:cubicBezTo>
                <a:lnTo>
                  <a:pt x="231006" y="442762"/>
                </a:lnTo>
                <a:cubicBezTo>
                  <a:pt x="217790" y="442187"/>
                  <a:pt x="205477" y="435731"/>
                  <a:pt x="192505" y="433137"/>
                </a:cubicBezTo>
                <a:cubicBezTo>
                  <a:pt x="138488" y="422333"/>
                  <a:pt x="105928" y="420308"/>
                  <a:pt x="48126" y="413886"/>
                </a:cubicBezTo>
                <a:cubicBezTo>
                  <a:pt x="6512" y="403483"/>
                  <a:pt x="22854" y="404261"/>
                  <a:pt x="0" y="404261"/>
                </a:cubicBezTo>
              </a:path>
            </a:pathLst>
          </a:custGeom>
          <a:solidFill>
            <a:srgbClr val="F6A70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42EE37B-2FF8-4731-807C-982806F5C843}"/>
              </a:ext>
            </a:extLst>
          </p:cNvPr>
          <p:cNvSpPr/>
          <p:nvPr/>
        </p:nvSpPr>
        <p:spPr>
          <a:xfrm>
            <a:off x="5797376" y="2353651"/>
            <a:ext cx="400747" cy="244878"/>
          </a:xfrm>
          <a:custGeom>
            <a:avLst/>
            <a:gdLst>
              <a:gd name="connsiteX0" fmla="*/ 4111 w 1082140"/>
              <a:gd name="connsiteY0" fmla="*/ 423512 h 471638"/>
              <a:gd name="connsiteX1" fmla="*/ 100363 w 1082140"/>
              <a:gd name="connsiteY1" fmla="*/ 404262 h 471638"/>
              <a:gd name="connsiteX2" fmla="*/ 283243 w 1082140"/>
              <a:gd name="connsiteY2" fmla="*/ 385011 h 471638"/>
              <a:gd name="connsiteX3" fmla="*/ 417997 w 1082140"/>
              <a:gd name="connsiteY3" fmla="*/ 346510 h 471638"/>
              <a:gd name="connsiteX4" fmla="*/ 446873 w 1082140"/>
              <a:gd name="connsiteY4" fmla="*/ 317634 h 471638"/>
              <a:gd name="connsiteX5" fmla="*/ 475749 w 1082140"/>
              <a:gd name="connsiteY5" fmla="*/ 298384 h 471638"/>
              <a:gd name="connsiteX6" fmla="*/ 504624 w 1082140"/>
              <a:gd name="connsiteY6" fmla="*/ 259883 h 471638"/>
              <a:gd name="connsiteX7" fmla="*/ 533500 w 1082140"/>
              <a:gd name="connsiteY7" fmla="*/ 240632 h 471638"/>
              <a:gd name="connsiteX8" fmla="*/ 600877 w 1082140"/>
              <a:gd name="connsiteY8" fmla="*/ 182880 h 471638"/>
              <a:gd name="connsiteX9" fmla="*/ 629753 w 1082140"/>
              <a:gd name="connsiteY9" fmla="*/ 163630 h 471638"/>
              <a:gd name="connsiteX10" fmla="*/ 706755 w 1082140"/>
              <a:gd name="connsiteY10" fmla="*/ 144379 h 471638"/>
              <a:gd name="connsiteX11" fmla="*/ 764506 w 1082140"/>
              <a:gd name="connsiteY11" fmla="*/ 125129 h 471638"/>
              <a:gd name="connsiteX12" fmla="*/ 793382 w 1082140"/>
              <a:gd name="connsiteY12" fmla="*/ 115504 h 471638"/>
              <a:gd name="connsiteX13" fmla="*/ 841509 w 1082140"/>
              <a:gd name="connsiteY13" fmla="*/ 77003 h 471638"/>
              <a:gd name="connsiteX14" fmla="*/ 870384 w 1082140"/>
              <a:gd name="connsiteY14" fmla="*/ 86628 h 471638"/>
              <a:gd name="connsiteX15" fmla="*/ 947386 w 1082140"/>
              <a:gd name="connsiteY15" fmla="*/ 77003 h 471638"/>
              <a:gd name="connsiteX16" fmla="*/ 976262 w 1082140"/>
              <a:gd name="connsiteY16" fmla="*/ 57752 h 471638"/>
              <a:gd name="connsiteX17" fmla="*/ 1024389 w 1082140"/>
              <a:gd name="connsiteY17" fmla="*/ 0 h 471638"/>
              <a:gd name="connsiteX18" fmla="*/ 1053264 w 1082140"/>
              <a:gd name="connsiteY18" fmla="*/ 57752 h 471638"/>
              <a:gd name="connsiteX19" fmla="*/ 1082140 w 1082140"/>
              <a:gd name="connsiteY19" fmla="*/ 259883 h 471638"/>
              <a:gd name="connsiteX20" fmla="*/ 1034014 w 1082140"/>
              <a:gd name="connsiteY20" fmla="*/ 356135 h 471638"/>
              <a:gd name="connsiteX21" fmla="*/ 1014763 w 1082140"/>
              <a:gd name="connsiteY21" fmla="*/ 413887 h 471638"/>
              <a:gd name="connsiteX22" fmla="*/ 957012 w 1082140"/>
              <a:gd name="connsiteY22" fmla="*/ 462013 h 471638"/>
              <a:gd name="connsiteX23" fmla="*/ 928136 w 1082140"/>
              <a:gd name="connsiteY23" fmla="*/ 471638 h 471638"/>
              <a:gd name="connsiteX24" fmla="*/ 302494 w 1082140"/>
              <a:gd name="connsiteY24" fmla="*/ 462013 h 471638"/>
              <a:gd name="connsiteX25" fmla="*/ 244742 w 1082140"/>
              <a:gd name="connsiteY25" fmla="*/ 452388 h 471638"/>
              <a:gd name="connsiteX26" fmla="*/ 4111 w 1082140"/>
              <a:gd name="connsiteY26" fmla="*/ 423512 h 47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82140" h="471638">
                <a:moveTo>
                  <a:pt x="4111" y="423512"/>
                </a:moveTo>
                <a:cubicBezTo>
                  <a:pt x="-19952" y="415491"/>
                  <a:pt x="68089" y="409641"/>
                  <a:pt x="100363" y="404262"/>
                </a:cubicBezTo>
                <a:cubicBezTo>
                  <a:pt x="150853" y="395847"/>
                  <a:pt x="236101" y="389296"/>
                  <a:pt x="283243" y="385011"/>
                </a:cubicBezTo>
                <a:cubicBezTo>
                  <a:pt x="385391" y="350962"/>
                  <a:pt x="340024" y="362104"/>
                  <a:pt x="417997" y="346510"/>
                </a:cubicBezTo>
                <a:cubicBezTo>
                  <a:pt x="427622" y="336885"/>
                  <a:pt x="436416" y="326348"/>
                  <a:pt x="446873" y="317634"/>
                </a:cubicBezTo>
                <a:cubicBezTo>
                  <a:pt x="455760" y="310228"/>
                  <a:pt x="467569" y="306564"/>
                  <a:pt x="475749" y="298384"/>
                </a:cubicBezTo>
                <a:cubicBezTo>
                  <a:pt x="487092" y="287041"/>
                  <a:pt x="493281" y="271226"/>
                  <a:pt x="504624" y="259883"/>
                </a:cubicBezTo>
                <a:cubicBezTo>
                  <a:pt x="512804" y="251703"/>
                  <a:pt x="524613" y="248038"/>
                  <a:pt x="533500" y="240632"/>
                </a:cubicBezTo>
                <a:cubicBezTo>
                  <a:pt x="617443" y="170679"/>
                  <a:pt x="499958" y="254964"/>
                  <a:pt x="600877" y="182880"/>
                </a:cubicBezTo>
                <a:cubicBezTo>
                  <a:pt x="610290" y="176156"/>
                  <a:pt x="618881" y="167583"/>
                  <a:pt x="629753" y="163630"/>
                </a:cubicBezTo>
                <a:cubicBezTo>
                  <a:pt x="654617" y="154588"/>
                  <a:pt x="681655" y="152745"/>
                  <a:pt x="706755" y="144379"/>
                </a:cubicBezTo>
                <a:lnTo>
                  <a:pt x="764506" y="125129"/>
                </a:lnTo>
                <a:lnTo>
                  <a:pt x="793382" y="115504"/>
                </a:lnTo>
                <a:cubicBezTo>
                  <a:pt x="808164" y="93331"/>
                  <a:pt x="810514" y="77003"/>
                  <a:pt x="841509" y="77003"/>
                </a:cubicBezTo>
                <a:cubicBezTo>
                  <a:pt x="851655" y="77003"/>
                  <a:pt x="860759" y="83420"/>
                  <a:pt x="870384" y="86628"/>
                </a:cubicBezTo>
                <a:cubicBezTo>
                  <a:pt x="896051" y="83420"/>
                  <a:pt x="922430" y="83809"/>
                  <a:pt x="947386" y="77003"/>
                </a:cubicBezTo>
                <a:cubicBezTo>
                  <a:pt x="958547" y="73959"/>
                  <a:pt x="967375" y="65158"/>
                  <a:pt x="976262" y="57752"/>
                </a:cubicBezTo>
                <a:cubicBezTo>
                  <a:pt x="1004054" y="34592"/>
                  <a:pt x="1005460" y="28393"/>
                  <a:pt x="1024389" y="0"/>
                </a:cubicBezTo>
                <a:cubicBezTo>
                  <a:pt x="1036646" y="18387"/>
                  <a:pt x="1051050" y="34506"/>
                  <a:pt x="1053264" y="57752"/>
                </a:cubicBezTo>
                <a:cubicBezTo>
                  <a:pt x="1072087" y="255391"/>
                  <a:pt x="1029095" y="180313"/>
                  <a:pt x="1082140" y="259883"/>
                </a:cubicBezTo>
                <a:cubicBezTo>
                  <a:pt x="1057817" y="332853"/>
                  <a:pt x="1075065" y="301401"/>
                  <a:pt x="1034014" y="356135"/>
                </a:cubicBezTo>
                <a:cubicBezTo>
                  <a:pt x="1027597" y="375386"/>
                  <a:pt x="1029112" y="399538"/>
                  <a:pt x="1014763" y="413887"/>
                </a:cubicBezTo>
                <a:cubicBezTo>
                  <a:pt x="993477" y="435173"/>
                  <a:pt x="983812" y="448613"/>
                  <a:pt x="957012" y="462013"/>
                </a:cubicBezTo>
                <a:cubicBezTo>
                  <a:pt x="947937" y="466550"/>
                  <a:pt x="937761" y="468430"/>
                  <a:pt x="928136" y="471638"/>
                </a:cubicBezTo>
                <a:lnTo>
                  <a:pt x="302494" y="462013"/>
                </a:lnTo>
                <a:cubicBezTo>
                  <a:pt x="282986" y="461463"/>
                  <a:pt x="264247" y="453061"/>
                  <a:pt x="244742" y="452388"/>
                </a:cubicBezTo>
                <a:cubicBezTo>
                  <a:pt x="170992" y="449845"/>
                  <a:pt x="28174" y="431533"/>
                  <a:pt x="4111" y="423512"/>
                </a:cubicBezTo>
                <a:close/>
              </a:path>
            </a:pathLst>
          </a:custGeom>
          <a:solidFill>
            <a:srgbClr val="FBCC4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F241E1-5FB4-41A6-A360-4FFE774F0ABC}"/>
              </a:ext>
            </a:extLst>
          </p:cNvPr>
          <p:cNvGrpSpPr/>
          <p:nvPr/>
        </p:nvGrpSpPr>
        <p:grpSpPr>
          <a:xfrm>
            <a:off x="2941521" y="2983697"/>
            <a:ext cx="3217762" cy="1069977"/>
            <a:chOff x="6434449" y="3820085"/>
            <a:chExt cx="3217762" cy="678891"/>
          </a:xfrm>
        </p:grpSpPr>
        <p:sp>
          <p:nvSpPr>
            <p:cNvPr id="95" name="Freeform 17">
              <a:extLst>
                <a:ext uri="{FF2B5EF4-FFF2-40B4-BE49-F238E27FC236}">
                  <a16:creationId xmlns:a16="http://schemas.microsoft.com/office/drawing/2014/main" id="{4CD3DC41-69F7-497B-B6AE-ECC1B957306C}"/>
                </a:ext>
              </a:extLst>
            </p:cNvPr>
            <p:cNvSpPr/>
            <p:nvPr/>
          </p:nvSpPr>
          <p:spPr>
            <a:xfrm>
              <a:off x="7928451" y="3887417"/>
              <a:ext cx="945480" cy="45619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C1F8CE54-9536-4741-A050-CE5950A9C32F}"/>
                </a:ext>
              </a:extLst>
            </p:cNvPr>
            <p:cNvSpPr/>
            <p:nvPr/>
          </p:nvSpPr>
          <p:spPr>
            <a:xfrm rot="21055321">
              <a:off x="8064362" y="3820085"/>
              <a:ext cx="945480" cy="45619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17">
              <a:extLst>
                <a:ext uri="{FF2B5EF4-FFF2-40B4-BE49-F238E27FC236}">
                  <a16:creationId xmlns:a16="http://schemas.microsoft.com/office/drawing/2014/main" id="{D5C11933-CBF0-45AB-B7E2-91AB7D44CB91}"/>
                </a:ext>
              </a:extLst>
            </p:cNvPr>
            <p:cNvSpPr/>
            <p:nvPr/>
          </p:nvSpPr>
          <p:spPr>
            <a:xfrm>
              <a:off x="8706731" y="3874216"/>
              <a:ext cx="945480" cy="45619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00F741B-CA0B-45E2-819E-37A82EE521DB}"/>
                </a:ext>
              </a:extLst>
            </p:cNvPr>
            <p:cNvSpPr/>
            <p:nvPr/>
          </p:nvSpPr>
          <p:spPr>
            <a:xfrm>
              <a:off x="6434449" y="4132689"/>
              <a:ext cx="3045126" cy="366287"/>
            </a:xfrm>
            <a:custGeom>
              <a:avLst/>
              <a:gdLst>
                <a:gd name="connsiteX0" fmla="*/ 444 w 3294274"/>
                <a:gd name="connsiteY0" fmla="*/ 232830 h 284844"/>
                <a:gd name="connsiteX1" fmla="*/ 87071 w 3294274"/>
                <a:gd name="connsiteY1" fmla="*/ 203954 h 284844"/>
                <a:gd name="connsiteX2" fmla="*/ 164073 w 3294274"/>
                <a:gd name="connsiteY2" fmla="*/ 175078 h 284844"/>
                <a:gd name="connsiteX3" fmla="*/ 260326 w 3294274"/>
                <a:gd name="connsiteY3" fmla="*/ 155828 h 284844"/>
                <a:gd name="connsiteX4" fmla="*/ 308452 w 3294274"/>
                <a:gd name="connsiteY4" fmla="*/ 146203 h 284844"/>
                <a:gd name="connsiteX5" fmla="*/ 346953 w 3294274"/>
                <a:gd name="connsiteY5" fmla="*/ 136577 h 284844"/>
                <a:gd name="connsiteX6" fmla="*/ 423955 w 3294274"/>
                <a:gd name="connsiteY6" fmla="*/ 126952 h 284844"/>
                <a:gd name="connsiteX7" fmla="*/ 510583 w 3294274"/>
                <a:gd name="connsiteY7" fmla="*/ 136577 h 284844"/>
                <a:gd name="connsiteX8" fmla="*/ 606835 w 3294274"/>
                <a:gd name="connsiteY8" fmla="*/ 194329 h 284844"/>
                <a:gd name="connsiteX9" fmla="*/ 635711 w 3294274"/>
                <a:gd name="connsiteY9" fmla="*/ 203954 h 284844"/>
                <a:gd name="connsiteX10" fmla="*/ 1049597 w 3294274"/>
                <a:gd name="connsiteY10" fmla="*/ 184704 h 284844"/>
                <a:gd name="connsiteX11" fmla="*/ 1088099 w 3294274"/>
                <a:gd name="connsiteY11" fmla="*/ 175078 h 284844"/>
                <a:gd name="connsiteX12" fmla="*/ 1232477 w 3294274"/>
                <a:gd name="connsiteY12" fmla="*/ 165453 h 284844"/>
                <a:gd name="connsiteX13" fmla="*/ 1347981 w 3294274"/>
                <a:gd name="connsiteY13" fmla="*/ 136577 h 284844"/>
                <a:gd name="connsiteX14" fmla="*/ 1405732 w 3294274"/>
                <a:gd name="connsiteY14" fmla="*/ 98076 h 284844"/>
                <a:gd name="connsiteX15" fmla="*/ 1415357 w 3294274"/>
                <a:gd name="connsiteY15" fmla="*/ 126952 h 284844"/>
                <a:gd name="connsiteX16" fmla="*/ 1405732 w 3294274"/>
                <a:gd name="connsiteY16" fmla="*/ 165453 h 284844"/>
                <a:gd name="connsiteX17" fmla="*/ 1473109 w 3294274"/>
                <a:gd name="connsiteY17" fmla="*/ 155828 h 284844"/>
                <a:gd name="connsiteX18" fmla="*/ 1646364 w 3294274"/>
                <a:gd name="connsiteY18" fmla="*/ 136577 h 284844"/>
                <a:gd name="connsiteX19" fmla="*/ 1732991 w 3294274"/>
                <a:gd name="connsiteY19" fmla="*/ 98076 h 284844"/>
                <a:gd name="connsiteX20" fmla="*/ 1800368 w 3294274"/>
                <a:gd name="connsiteY20" fmla="*/ 59575 h 284844"/>
                <a:gd name="connsiteX21" fmla="*/ 1858120 w 3294274"/>
                <a:gd name="connsiteY21" fmla="*/ 40325 h 284844"/>
                <a:gd name="connsiteX22" fmla="*/ 1896621 w 3294274"/>
                <a:gd name="connsiteY22" fmla="*/ 11449 h 284844"/>
                <a:gd name="connsiteX23" fmla="*/ 1925496 w 3294274"/>
                <a:gd name="connsiteY23" fmla="*/ 1824 h 284844"/>
                <a:gd name="connsiteX24" fmla="*/ 1935122 w 3294274"/>
                <a:gd name="connsiteY24" fmla="*/ 40325 h 284844"/>
                <a:gd name="connsiteX25" fmla="*/ 1944747 w 3294274"/>
                <a:gd name="connsiteY25" fmla="*/ 69200 h 284844"/>
                <a:gd name="connsiteX26" fmla="*/ 2041000 w 3294274"/>
                <a:gd name="connsiteY26" fmla="*/ 49950 h 284844"/>
                <a:gd name="connsiteX27" fmla="*/ 2233505 w 3294274"/>
                <a:gd name="connsiteY27" fmla="*/ 69200 h 284844"/>
                <a:gd name="connsiteX28" fmla="*/ 2368259 w 3294274"/>
                <a:gd name="connsiteY28" fmla="*/ 88451 h 284844"/>
                <a:gd name="connsiteX29" fmla="*/ 2406760 w 3294274"/>
                <a:gd name="connsiteY29" fmla="*/ 98076 h 284844"/>
                <a:gd name="connsiteX30" fmla="*/ 2531888 w 3294274"/>
                <a:gd name="connsiteY30" fmla="*/ 117327 h 284844"/>
                <a:gd name="connsiteX31" fmla="*/ 2570389 w 3294274"/>
                <a:gd name="connsiteY31" fmla="*/ 126952 h 284844"/>
                <a:gd name="connsiteX32" fmla="*/ 2657016 w 3294274"/>
                <a:gd name="connsiteY32" fmla="*/ 136577 h 284844"/>
                <a:gd name="connsiteX33" fmla="*/ 2791770 w 3294274"/>
                <a:gd name="connsiteY33" fmla="*/ 175078 h 284844"/>
                <a:gd name="connsiteX34" fmla="*/ 2849522 w 3294274"/>
                <a:gd name="connsiteY34" fmla="*/ 213579 h 284844"/>
                <a:gd name="connsiteX35" fmla="*/ 2907273 w 3294274"/>
                <a:gd name="connsiteY35" fmla="*/ 242455 h 284844"/>
                <a:gd name="connsiteX36" fmla="*/ 2965025 w 3294274"/>
                <a:gd name="connsiteY36" fmla="*/ 232830 h 284844"/>
                <a:gd name="connsiteX37" fmla="*/ 2993901 w 3294274"/>
                <a:gd name="connsiteY37" fmla="*/ 223205 h 284844"/>
                <a:gd name="connsiteX38" fmla="*/ 3032402 w 3294274"/>
                <a:gd name="connsiteY38" fmla="*/ 213579 h 284844"/>
                <a:gd name="connsiteX39" fmla="*/ 3061277 w 3294274"/>
                <a:gd name="connsiteY39" fmla="*/ 203954 h 284844"/>
                <a:gd name="connsiteX40" fmla="*/ 3128654 w 3294274"/>
                <a:gd name="connsiteY40" fmla="*/ 194329 h 284844"/>
                <a:gd name="connsiteX41" fmla="*/ 3205656 w 3294274"/>
                <a:gd name="connsiteY41" fmla="*/ 175078 h 284844"/>
                <a:gd name="connsiteX42" fmla="*/ 3273033 w 3294274"/>
                <a:gd name="connsiteY42" fmla="*/ 155828 h 284844"/>
                <a:gd name="connsiteX43" fmla="*/ 3282659 w 3294274"/>
                <a:gd name="connsiteY43" fmla="*/ 203954 h 284844"/>
                <a:gd name="connsiteX44" fmla="*/ 3292284 w 3294274"/>
                <a:gd name="connsiteY44" fmla="*/ 232830 h 284844"/>
                <a:gd name="connsiteX45" fmla="*/ 3234532 w 3294274"/>
                <a:gd name="connsiteY45" fmla="*/ 252080 h 284844"/>
                <a:gd name="connsiteX46" fmla="*/ 3080528 w 3294274"/>
                <a:gd name="connsiteY46" fmla="*/ 271331 h 284844"/>
                <a:gd name="connsiteX47" fmla="*/ 3022776 w 3294274"/>
                <a:gd name="connsiteY47" fmla="*/ 280956 h 284844"/>
                <a:gd name="connsiteX48" fmla="*/ 1636739 w 3294274"/>
                <a:gd name="connsiteY48" fmla="*/ 261706 h 284844"/>
                <a:gd name="connsiteX49" fmla="*/ 1569362 w 3294274"/>
                <a:gd name="connsiteY49" fmla="*/ 252080 h 284844"/>
                <a:gd name="connsiteX50" fmla="*/ 1088099 w 3294274"/>
                <a:gd name="connsiteY50" fmla="*/ 271331 h 284844"/>
                <a:gd name="connsiteX51" fmla="*/ 693463 w 3294274"/>
                <a:gd name="connsiteY51" fmla="*/ 252080 h 284844"/>
                <a:gd name="connsiteX52" fmla="*/ 645336 w 3294274"/>
                <a:gd name="connsiteY52" fmla="*/ 242455 h 284844"/>
                <a:gd name="connsiteX53" fmla="*/ 549084 w 3294274"/>
                <a:gd name="connsiteY53" fmla="*/ 232830 h 284844"/>
                <a:gd name="connsiteX54" fmla="*/ 462456 w 3294274"/>
                <a:gd name="connsiteY54" fmla="*/ 223205 h 284844"/>
                <a:gd name="connsiteX55" fmla="*/ 125572 w 3294274"/>
                <a:gd name="connsiteY55" fmla="*/ 213579 h 284844"/>
                <a:gd name="connsiteX56" fmla="*/ 444 w 3294274"/>
                <a:gd name="connsiteY56" fmla="*/ 232830 h 28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294274" h="284844">
                  <a:moveTo>
                    <a:pt x="444" y="232830"/>
                  </a:moveTo>
                  <a:cubicBezTo>
                    <a:pt x="-5973" y="231226"/>
                    <a:pt x="58810" y="215258"/>
                    <a:pt x="87071" y="203954"/>
                  </a:cubicBezTo>
                  <a:cubicBezTo>
                    <a:pt x="112483" y="193789"/>
                    <a:pt x="137676" y="182620"/>
                    <a:pt x="164073" y="175078"/>
                  </a:cubicBezTo>
                  <a:cubicBezTo>
                    <a:pt x="208758" y="162311"/>
                    <a:pt x="208335" y="165281"/>
                    <a:pt x="260326" y="155828"/>
                  </a:cubicBezTo>
                  <a:cubicBezTo>
                    <a:pt x="276422" y="152902"/>
                    <a:pt x="292482" y="149752"/>
                    <a:pt x="308452" y="146203"/>
                  </a:cubicBezTo>
                  <a:cubicBezTo>
                    <a:pt x="321366" y="143333"/>
                    <a:pt x="333904" y="138752"/>
                    <a:pt x="346953" y="136577"/>
                  </a:cubicBezTo>
                  <a:cubicBezTo>
                    <a:pt x="372468" y="132324"/>
                    <a:pt x="398288" y="130160"/>
                    <a:pt x="423955" y="126952"/>
                  </a:cubicBezTo>
                  <a:cubicBezTo>
                    <a:pt x="452831" y="130160"/>
                    <a:pt x="482273" y="130044"/>
                    <a:pt x="510583" y="136577"/>
                  </a:cubicBezTo>
                  <a:cubicBezTo>
                    <a:pt x="554856" y="146794"/>
                    <a:pt x="561205" y="179120"/>
                    <a:pt x="606835" y="194329"/>
                  </a:cubicBezTo>
                  <a:lnTo>
                    <a:pt x="635711" y="203954"/>
                  </a:lnTo>
                  <a:cubicBezTo>
                    <a:pt x="698541" y="201538"/>
                    <a:pt x="961033" y="193139"/>
                    <a:pt x="1049597" y="184704"/>
                  </a:cubicBezTo>
                  <a:cubicBezTo>
                    <a:pt x="1062766" y="183450"/>
                    <a:pt x="1074943" y="176463"/>
                    <a:pt x="1088099" y="175078"/>
                  </a:cubicBezTo>
                  <a:cubicBezTo>
                    <a:pt x="1136067" y="170029"/>
                    <a:pt x="1184351" y="168661"/>
                    <a:pt x="1232477" y="165453"/>
                  </a:cubicBezTo>
                  <a:cubicBezTo>
                    <a:pt x="1261346" y="160642"/>
                    <a:pt x="1322558" y="153526"/>
                    <a:pt x="1347981" y="136577"/>
                  </a:cubicBezTo>
                  <a:lnTo>
                    <a:pt x="1405732" y="98076"/>
                  </a:lnTo>
                  <a:cubicBezTo>
                    <a:pt x="1408940" y="107701"/>
                    <a:pt x="1415357" y="116806"/>
                    <a:pt x="1415357" y="126952"/>
                  </a:cubicBezTo>
                  <a:cubicBezTo>
                    <a:pt x="1415357" y="140181"/>
                    <a:pt x="1393900" y="159537"/>
                    <a:pt x="1405732" y="165453"/>
                  </a:cubicBezTo>
                  <a:cubicBezTo>
                    <a:pt x="1426024" y="175599"/>
                    <a:pt x="1450621" y="158826"/>
                    <a:pt x="1473109" y="155828"/>
                  </a:cubicBezTo>
                  <a:cubicBezTo>
                    <a:pt x="1554850" y="144930"/>
                    <a:pt x="1558349" y="145379"/>
                    <a:pt x="1646364" y="136577"/>
                  </a:cubicBezTo>
                  <a:cubicBezTo>
                    <a:pt x="1680749" y="122823"/>
                    <a:pt x="1701512" y="116064"/>
                    <a:pt x="1732991" y="98076"/>
                  </a:cubicBezTo>
                  <a:cubicBezTo>
                    <a:pt x="1773499" y="74928"/>
                    <a:pt x="1751900" y="78962"/>
                    <a:pt x="1800368" y="59575"/>
                  </a:cubicBezTo>
                  <a:cubicBezTo>
                    <a:pt x="1819209" y="52039"/>
                    <a:pt x="1858120" y="40325"/>
                    <a:pt x="1858120" y="40325"/>
                  </a:cubicBezTo>
                  <a:cubicBezTo>
                    <a:pt x="1870954" y="30700"/>
                    <a:pt x="1882693" y="19408"/>
                    <a:pt x="1896621" y="11449"/>
                  </a:cubicBezTo>
                  <a:cubicBezTo>
                    <a:pt x="1905430" y="6415"/>
                    <a:pt x="1917380" y="-4263"/>
                    <a:pt x="1925496" y="1824"/>
                  </a:cubicBezTo>
                  <a:cubicBezTo>
                    <a:pt x="1936079" y="9761"/>
                    <a:pt x="1931488" y="27605"/>
                    <a:pt x="1935122" y="40325"/>
                  </a:cubicBezTo>
                  <a:cubicBezTo>
                    <a:pt x="1937909" y="50080"/>
                    <a:pt x="1941539" y="59575"/>
                    <a:pt x="1944747" y="69200"/>
                  </a:cubicBezTo>
                  <a:cubicBezTo>
                    <a:pt x="1976831" y="62783"/>
                    <a:pt x="2008280" y="49950"/>
                    <a:pt x="2041000" y="49950"/>
                  </a:cubicBezTo>
                  <a:cubicBezTo>
                    <a:pt x="2105488" y="49950"/>
                    <a:pt x="2233505" y="69200"/>
                    <a:pt x="2233505" y="69200"/>
                  </a:cubicBezTo>
                  <a:cubicBezTo>
                    <a:pt x="2363737" y="95249"/>
                    <a:pt x="2170152" y="57974"/>
                    <a:pt x="2368259" y="88451"/>
                  </a:cubicBezTo>
                  <a:cubicBezTo>
                    <a:pt x="2381334" y="90462"/>
                    <a:pt x="2393788" y="95482"/>
                    <a:pt x="2406760" y="98076"/>
                  </a:cubicBezTo>
                  <a:cubicBezTo>
                    <a:pt x="2499782" y="116680"/>
                    <a:pt x="2430204" y="98839"/>
                    <a:pt x="2531888" y="117327"/>
                  </a:cubicBezTo>
                  <a:cubicBezTo>
                    <a:pt x="2544903" y="119693"/>
                    <a:pt x="2557314" y="124941"/>
                    <a:pt x="2570389" y="126952"/>
                  </a:cubicBezTo>
                  <a:cubicBezTo>
                    <a:pt x="2599105" y="131370"/>
                    <a:pt x="2628140" y="133369"/>
                    <a:pt x="2657016" y="136577"/>
                  </a:cubicBezTo>
                  <a:cubicBezTo>
                    <a:pt x="2753705" y="160749"/>
                    <a:pt x="2708919" y="147461"/>
                    <a:pt x="2791770" y="175078"/>
                  </a:cubicBezTo>
                  <a:cubicBezTo>
                    <a:pt x="2811021" y="187912"/>
                    <a:pt x="2827573" y="206262"/>
                    <a:pt x="2849522" y="213579"/>
                  </a:cubicBezTo>
                  <a:cubicBezTo>
                    <a:pt x="2889371" y="226863"/>
                    <a:pt x="2869955" y="217577"/>
                    <a:pt x="2907273" y="242455"/>
                  </a:cubicBezTo>
                  <a:cubicBezTo>
                    <a:pt x="2926524" y="239247"/>
                    <a:pt x="2945974" y="237064"/>
                    <a:pt x="2965025" y="232830"/>
                  </a:cubicBezTo>
                  <a:cubicBezTo>
                    <a:pt x="2974929" y="230629"/>
                    <a:pt x="2984145" y="225992"/>
                    <a:pt x="2993901" y="223205"/>
                  </a:cubicBezTo>
                  <a:cubicBezTo>
                    <a:pt x="3006621" y="219571"/>
                    <a:pt x="3019682" y="217213"/>
                    <a:pt x="3032402" y="213579"/>
                  </a:cubicBezTo>
                  <a:cubicBezTo>
                    <a:pt x="3042157" y="210792"/>
                    <a:pt x="3051328" y="205944"/>
                    <a:pt x="3061277" y="203954"/>
                  </a:cubicBezTo>
                  <a:cubicBezTo>
                    <a:pt x="3083523" y="199505"/>
                    <a:pt x="3106408" y="198778"/>
                    <a:pt x="3128654" y="194329"/>
                  </a:cubicBezTo>
                  <a:cubicBezTo>
                    <a:pt x="3154598" y="189140"/>
                    <a:pt x="3179989" y="181495"/>
                    <a:pt x="3205656" y="175078"/>
                  </a:cubicBezTo>
                  <a:cubicBezTo>
                    <a:pt x="3254005" y="162991"/>
                    <a:pt x="3231603" y="169637"/>
                    <a:pt x="3273033" y="155828"/>
                  </a:cubicBezTo>
                  <a:cubicBezTo>
                    <a:pt x="3276242" y="171870"/>
                    <a:pt x="3278691" y="188083"/>
                    <a:pt x="3282659" y="203954"/>
                  </a:cubicBezTo>
                  <a:cubicBezTo>
                    <a:pt x="3285120" y="213797"/>
                    <a:pt x="3299458" y="225656"/>
                    <a:pt x="3292284" y="232830"/>
                  </a:cubicBezTo>
                  <a:cubicBezTo>
                    <a:pt x="3277935" y="247178"/>
                    <a:pt x="3253783" y="245663"/>
                    <a:pt x="3234532" y="252080"/>
                  </a:cubicBezTo>
                  <a:cubicBezTo>
                    <a:pt x="3165964" y="274936"/>
                    <a:pt x="3215798" y="260926"/>
                    <a:pt x="3080528" y="271331"/>
                  </a:cubicBezTo>
                  <a:cubicBezTo>
                    <a:pt x="3061277" y="274539"/>
                    <a:pt x="3042292" y="280956"/>
                    <a:pt x="3022776" y="280956"/>
                  </a:cubicBezTo>
                  <a:cubicBezTo>
                    <a:pt x="1882872" y="280956"/>
                    <a:pt x="2176621" y="297697"/>
                    <a:pt x="1636739" y="261706"/>
                  </a:cubicBezTo>
                  <a:cubicBezTo>
                    <a:pt x="1614280" y="258497"/>
                    <a:pt x="1592049" y="252080"/>
                    <a:pt x="1569362" y="252080"/>
                  </a:cubicBezTo>
                  <a:cubicBezTo>
                    <a:pt x="1274431" y="252080"/>
                    <a:pt x="1285824" y="253356"/>
                    <a:pt x="1088099" y="271331"/>
                  </a:cubicBezTo>
                  <a:cubicBezTo>
                    <a:pt x="967830" y="267322"/>
                    <a:pt x="820219" y="267925"/>
                    <a:pt x="693463" y="252080"/>
                  </a:cubicBezTo>
                  <a:cubicBezTo>
                    <a:pt x="677229" y="250051"/>
                    <a:pt x="661553" y="244617"/>
                    <a:pt x="645336" y="242455"/>
                  </a:cubicBezTo>
                  <a:cubicBezTo>
                    <a:pt x="613375" y="238194"/>
                    <a:pt x="581151" y="236205"/>
                    <a:pt x="549084" y="232830"/>
                  </a:cubicBezTo>
                  <a:cubicBezTo>
                    <a:pt x="520190" y="229789"/>
                    <a:pt x="491480" y="224524"/>
                    <a:pt x="462456" y="223205"/>
                  </a:cubicBezTo>
                  <a:cubicBezTo>
                    <a:pt x="350231" y="218104"/>
                    <a:pt x="237867" y="216788"/>
                    <a:pt x="125572" y="213579"/>
                  </a:cubicBezTo>
                  <a:cubicBezTo>
                    <a:pt x="78433" y="197867"/>
                    <a:pt x="6861" y="234434"/>
                    <a:pt x="444" y="232830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B96387B-E0A5-43E3-B910-6F8AD6E19763}"/>
                </a:ext>
              </a:extLst>
            </p:cNvPr>
            <p:cNvSpPr/>
            <p:nvPr/>
          </p:nvSpPr>
          <p:spPr>
            <a:xfrm>
              <a:off x="8262005" y="3895555"/>
              <a:ext cx="1135636" cy="452387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E8C185-B816-4D2D-BACD-92904A1220D2}"/>
                </a:ext>
              </a:extLst>
            </p:cNvPr>
            <p:cNvSpPr/>
            <p:nvPr/>
          </p:nvSpPr>
          <p:spPr>
            <a:xfrm>
              <a:off x="8309551" y="3859156"/>
              <a:ext cx="1082140" cy="471638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BE26D9-1C8E-47A4-B061-0D5D5EA1D25E}"/>
              </a:ext>
            </a:extLst>
          </p:cNvPr>
          <p:cNvGrpSpPr/>
          <p:nvPr/>
        </p:nvGrpSpPr>
        <p:grpSpPr>
          <a:xfrm>
            <a:off x="2941521" y="2710733"/>
            <a:ext cx="3217762" cy="1269911"/>
            <a:chOff x="6434449" y="3820085"/>
            <a:chExt cx="3217762" cy="678891"/>
          </a:xfrm>
        </p:grpSpPr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578826A9-76A0-46CE-9F75-6C85B8E91D01}"/>
                </a:ext>
              </a:extLst>
            </p:cNvPr>
            <p:cNvSpPr/>
            <p:nvPr/>
          </p:nvSpPr>
          <p:spPr>
            <a:xfrm>
              <a:off x="7928451" y="3887417"/>
              <a:ext cx="945480" cy="45619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9F80D3A4-88B7-4CDB-81AE-9C9EAEB8B4D4}"/>
                </a:ext>
              </a:extLst>
            </p:cNvPr>
            <p:cNvSpPr/>
            <p:nvPr/>
          </p:nvSpPr>
          <p:spPr>
            <a:xfrm rot="21055321">
              <a:off x="8064362" y="3820085"/>
              <a:ext cx="945480" cy="45619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D97C6D5B-0EF2-49DE-B057-70EF62266350}"/>
                </a:ext>
              </a:extLst>
            </p:cNvPr>
            <p:cNvSpPr/>
            <p:nvPr/>
          </p:nvSpPr>
          <p:spPr>
            <a:xfrm>
              <a:off x="8706731" y="3874216"/>
              <a:ext cx="945480" cy="456197"/>
            </a:xfrm>
            <a:custGeom>
              <a:avLst/>
              <a:gdLst>
                <a:gd name="connsiteX0" fmla="*/ 0 w 1673525"/>
                <a:gd name="connsiteY0" fmla="*/ 1000665 h 1086929"/>
                <a:gd name="connsiteX1" fmla="*/ 34506 w 1673525"/>
                <a:gd name="connsiteY1" fmla="*/ 948906 h 1086929"/>
                <a:gd name="connsiteX2" fmla="*/ 60385 w 1673525"/>
                <a:gd name="connsiteY2" fmla="*/ 914400 h 1086929"/>
                <a:gd name="connsiteX3" fmla="*/ 94891 w 1673525"/>
                <a:gd name="connsiteY3" fmla="*/ 862642 h 1086929"/>
                <a:gd name="connsiteX4" fmla="*/ 103517 w 1673525"/>
                <a:gd name="connsiteY4" fmla="*/ 836763 h 1086929"/>
                <a:gd name="connsiteX5" fmla="*/ 163902 w 1673525"/>
                <a:gd name="connsiteY5" fmla="*/ 767751 h 1086929"/>
                <a:gd name="connsiteX6" fmla="*/ 181155 w 1673525"/>
                <a:gd name="connsiteY6" fmla="*/ 733246 h 1086929"/>
                <a:gd name="connsiteX7" fmla="*/ 224287 w 1673525"/>
                <a:gd name="connsiteY7" fmla="*/ 690114 h 1086929"/>
                <a:gd name="connsiteX8" fmla="*/ 250166 w 1673525"/>
                <a:gd name="connsiteY8" fmla="*/ 646982 h 1086929"/>
                <a:gd name="connsiteX9" fmla="*/ 293298 w 1673525"/>
                <a:gd name="connsiteY9" fmla="*/ 621102 h 1086929"/>
                <a:gd name="connsiteX10" fmla="*/ 336430 w 1673525"/>
                <a:gd name="connsiteY10" fmla="*/ 560717 h 1086929"/>
                <a:gd name="connsiteX11" fmla="*/ 405442 w 1673525"/>
                <a:gd name="connsiteY11" fmla="*/ 483080 h 1086929"/>
                <a:gd name="connsiteX12" fmla="*/ 474453 w 1673525"/>
                <a:gd name="connsiteY12" fmla="*/ 439948 h 1086929"/>
                <a:gd name="connsiteX13" fmla="*/ 517585 w 1673525"/>
                <a:gd name="connsiteY13" fmla="*/ 388189 h 1086929"/>
                <a:gd name="connsiteX14" fmla="*/ 543464 w 1673525"/>
                <a:gd name="connsiteY14" fmla="*/ 379563 h 1086929"/>
                <a:gd name="connsiteX15" fmla="*/ 569344 w 1673525"/>
                <a:gd name="connsiteY15" fmla="*/ 362310 h 1086929"/>
                <a:gd name="connsiteX16" fmla="*/ 577970 w 1673525"/>
                <a:gd name="connsiteY16" fmla="*/ 388189 h 1086929"/>
                <a:gd name="connsiteX17" fmla="*/ 586596 w 1673525"/>
                <a:gd name="connsiteY17" fmla="*/ 439948 h 1086929"/>
                <a:gd name="connsiteX18" fmla="*/ 612476 w 1673525"/>
                <a:gd name="connsiteY18" fmla="*/ 448574 h 1086929"/>
                <a:gd name="connsiteX19" fmla="*/ 681487 w 1673525"/>
                <a:gd name="connsiteY19" fmla="*/ 431321 h 1086929"/>
                <a:gd name="connsiteX20" fmla="*/ 724619 w 1673525"/>
                <a:gd name="connsiteY20" fmla="*/ 379563 h 1086929"/>
                <a:gd name="connsiteX21" fmla="*/ 759125 w 1673525"/>
                <a:gd name="connsiteY21" fmla="*/ 362310 h 1086929"/>
                <a:gd name="connsiteX22" fmla="*/ 802257 w 1673525"/>
                <a:gd name="connsiteY22" fmla="*/ 327804 h 1086929"/>
                <a:gd name="connsiteX23" fmla="*/ 819510 w 1673525"/>
                <a:gd name="connsiteY23" fmla="*/ 362310 h 1086929"/>
                <a:gd name="connsiteX24" fmla="*/ 828136 w 1673525"/>
                <a:gd name="connsiteY24" fmla="*/ 405442 h 1086929"/>
                <a:gd name="connsiteX25" fmla="*/ 897147 w 1673525"/>
                <a:gd name="connsiteY25" fmla="*/ 370936 h 1086929"/>
                <a:gd name="connsiteX26" fmla="*/ 931653 w 1673525"/>
                <a:gd name="connsiteY26" fmla="*/ 362310 h 1086929"/>
                <a:gd name="connsiteX27" fmla="*/ 948906 w 1673525"/>
                <a:gd name="connsiteY27" fmla="*/ 336431 h 1086929"/>
                <a:gd name="connsiteX28" fmla="*/ 974785 w 1673525"/>
                <a:gd name="connsiteY28" fmla="*/ 319178 h 1086929"/>
                <a:gd name="connsiteX29" fmla="*/ 983412 w 1673525"/>
                <a:gd name="connsiteY29" fmla="*/ 293299 h 1086929"/>
                <a:gd name="connsiteX30" fmla="*/ 1043796 w 1673525"/>
                <a:gd name="connsiteY30" fmla="*/ 258793 h 1086929"/>
                <a:gd name="connsiteX31" fmla="*/ 1095555 w 1673525"/>
                <a:gd name="connsiteY31" fmla="*/ 207034 h 1086929"/>
                <a:gd name="connsiteX32" fmla="*/ 1130061 w 1673525"/>
                <a:gd name="connsiteY32" fmla="*/ 172529 h 1086929"/>
                <a:gd name="connsiteX33" fmla="*/ 1173193 w 1673525"/>
                <a:gd name="connsiteY33" fmla="*/ 155276 h 1086929"/>
                <a:gd name="connsiteX34" fmla="*/ 1216325 w 1673525"/>
                <a:gd name="connsiteY34" fmla="*/ 129397 h 1086929"/>
                <a:gd name="connsiteX35" fmla="*/ 1242204 w 1673525"/>
                <a:gd name="connsiteY35" fmla="*/ 112144 h 1086929"/>
                <a:gd name="connsiteX36" fmla="*/ 1328468 w 1673525"/>
                <a:gd name="connsiteY36" fmla="*/ 94891 h 1086929"/>
                <a:gd name="connsiteX37" fmla="*/ 1397479 w 1673525"/>
                <a:gd name="connsiteY37" fmla="*/ 51759 h 1086929"/>
                <a:gd name="connsiteX38" fmla="*/ 1449238 w 1673525"/>
                <a:gd name="connsiteY38" fmla="*/ 43133 h 1086929"/>
                <a:gd name="connsiteX39" fmla="*/ 1475117 w 1673525"/>
                <a:gd name="connsiteY39" fmla="*/ 34506 h 1086929"/>
                <a:gd name="connsiteX40" fmla="*/ 1518249 w 1673525"/>
                <a:gd name="connsiteY40" fmla="*/ 17253 h 1086929"/>
                <a:gd name="connsiteX41" fmla="*/ 1673525 w 1673525"/>
                <a:gd name="connsiteY41" fmla="*/ 0 h 1086929"/>
                <a:gd name="connsiteX42" fmla="*/ 1647646 w 1673525"/>
                <a:gd name="connsiteY42" fmla="*/ 8627 h 1086929"/>
                <a:gd name="connsiteX43" fmla="*/ 1613140 w 1673525"/>
                <a:gd name="connsiteY43" fmla="*/ 17253 h 1086929"/>
                <a:gd name="connsiteX44" fmla="*/ 1561381 w 1673525"/>
                <a:gd name="connsiteY44" fmla="*/ 34506 h 1086929"/>
                <a:gd name="connsiteX45" fmla="*/ 1544129 w 1673525"/>
                <a:gd name="connsiteY45" fmla="*/ 60385 h 1086929"/>
                <a:gd name="connsiteX46" fmla="*/ 1518249 w 1673525"/>
                <a:gd name="connsiteY46" fmla="*/ 77638 h 1086929"/>
                <a:gd name="connsiteX47" fmla="*/ 1509623 w 1673525"/>
                <a:gd name="connsiteY47" fmla="*/ 103517 h 1086929"/>
                <a:gd name="connsiteX48" fmla="*/ 1492370 w 1673525"/>
                <a:gd name="connsiteY48" fmla="*/ 129397 h 1086929"/>
                <a:gd name="connsiteX49" fmla="*/ 1483744 w 1673525"/>
                <a:gd name="connsiteY49" fmla="*/ 163902 h 1086929"/>
                <a:gd name="connsiteX50" fmla="*/ 1587261 w 1673525"/>
                <a:gd name="connsiteY50" fmla="*/ 198408 h 1086929"/>
                <a:gd name="connsiteX51" fmla="*/ 1561381 w 1673525"/>
                <a:gd name="connsiteY51" fmla="*/ 224287 h 1086929"/>
                <a:gd name="connsiteX52" fmla="*/ 1509623 w 1673525"/>
                <a:gd name="connsiteY52" fmla="*/ 258793 h 1086929"/>
                <a:gd name="connsiteX53" fmla="*/ 1509623 w 1673525"/>
                <a:gd name="connsiteY53" fmla="*/ 353683 h 1086929"/>
                <a:gd name="connsiteX54" fmla="*/ 1535502 w 1673525"/>
                <a:gd name="connsiteY54" fmla="*/ 362310 h 1086929"/>
                <a:gd name="connsiteX55" fmla="*/ 1500996 w 1673525"/>
                <a:gd name="connsiteY55" fmla="*/ 422695 h 1086929"/>
                <a:gd name="connsiteX56" fmla="*/ 1466491 w 1673525"/>
                <a:gd name="connsiteY56" fmla="*/ 483080 h 1086929"/>
                <a:gd name="connsiteX57" fmla="*/ 1440612 w 1673525"/>
                <a:gd name="connsiteY57" fmla="*/ 500333 h 1086929"/>
                <a:gd name="connsiteX58" fmla="*/ 1431985 w 1673525"/>
                <a:gd name="connsiteY58" fmla="*/ 526212 h 1086929"/>
                <a:gd name="connsiteX59" fmla="*/ 1397479 w 1673525"/>
                <a:gd name="connsiteY59" fmla="*/ 586597 h 1086929"/>
                <a:gd name="connsiteX60" fmla="*/ 1380227 w 1673525"/>
                <a:gd name="connsiteY60" fmla="*/ 638355 h 1086929"/>
                <a:gd name="connsiteX61" fmla="*/ 1371600 w 1673525"/>
                <a:gd name="connsiteY61" fmla="*/ 664234 h 1086929"/>
                <a:gd name="connsiteX62" fmla="*/ 1397479 w 1673525"/>
                <a:gd name="connsiteY62" fmla="*/ 681487 h 1086929"/>
                <a:gd name="connsiteX63" fmla="*/ 1449238 w 1673525"/>
                <a:gd name="connsiteY63" fmla="*/ 664234 h 1086929"/>
                <a:gd name="connsiteX64" fmla="*/ 1483744 w 1673525"/>
                <a:gd name="connsiteY64" fmla="*/ 655608 h 1086929"/>
                <a:gd name="connsiteX65" fmla="*/ 1544129 w 1673525"/>
                <a:gd name="connsiteY65" fmla="*/ 672861 h 1086929"/>
                <a:gd name="connsiteX66" fmla="*/ 1535502 w 1673525"/>
                <a:gd name="connsiteY66" fmla="*/ 698740 h 1086929"/>
                <a:gd name="connsiteX67" fmla="*/ 1509623 w 1673525"/>
                <a:gd name="connsiteY67" fmla="*/ 724619 h 1086929"/>
                <a:gd name="connsiteX68" fmla="*/ 1466491 w 1673525"/>
                <a:gd name="connsiteY68" fmla="*/ 802257 h 1086929"/>
                <a:gd name="connsiteX69" fmla="*/ 1475117 w 1673525"/>
                <a:gd name="connsiteY69" fmla="*/ 845389 h 1086929"/>
                <a:gd name="connsiteX70" fmla="*/ 1500996 w 1673525"/>
                <a:gd name="connsiteY70" fmla="*/ 854016 h 1086929"/>
                <a:gd name="connsiteX71" fmla="*/ 1483744 w 1673525"/>
                <a:gd name="connsiteY71" fmla="*/ 879895 h 1086929"/>
                <a:gd name="connsiteX72" fmla="*/ 1457864 w 1673525"/>
                <a:gd name="connsiteY72" fmla="*/ 897148 h 1086929"/>
                <a:gd name="connsiteX73" fmla="*/ 1406106 w 1673525"/>
                <a:gd name="connsiteY73" fmla="*/ 940280 h 1086929"/>
                <a:gd name="connsiteX74" fmla="*/ 1388853 w 1673525"/>
                <a:gd name="connsiteY74" fmla="*/ 966159 h 1086929"/>
                <a:gd name="connsiteX75" fmla="*/ 1371600 w 1673525"/>
                <a:gd name="connsiteY75" fmla="*/ 1052423 h 1086929"/>
                <a:gd name="connsiteX76" fmla="*/ 1362974 w 1673525"/>
                <a:gd name="connsiteY76" fmla="*/ 1078302 h 1086929"/>
                <a:gd name="connsiteX77" fmla="*/ 992038 w 1673525"/>
                <a:gd name="connsiteY77" fmla="*/ 1086929 h 1086929"/>
                <a:gd name="connsiteX78" fmla="*/ 112144 w 1673525"/>
                <a:gd name="connsiteY78" fmla="*/ 1078302 h 1086929"/>
                <a:gd name="connsiteX79" fmla="*/ 60385 w 1673525"/>
                <a:gd name="connsiteY79" fmla="*/ 1069676 h 1086929"/>
                <a:gd name="connsiteX80" fmla="*/ 17253 w 1673525"/>
                <a:gd name="connsiteY80" fmla="*/ 1069676 h 108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673525" h="1086929">
                  <a:moveTo>
                    <a:pt x="0" y="1000665"/>
                  </a:moveTo>
                  <a:cubicBezTo>
                    <a:pt x="11502" y="983412"/>
                    <a:pt x="22615" y="965893"/>
                    <a:pt x="34506" y="948906"/>
                  </a:cubicBezTo>
                  <a:cubicBezTo>
                    <a:pt x="42751" y="937128"/>
                    <a:pt x="52140" y="926178"/>
                    <a:pt x="60385" y="914400"/>
                  </a:cubicBezTo>
                  <a:cubicBezTo>
                    <a:pt x="72276" y="897413"/>
                    <a:pt x="83389" y="879895"/>
                    <a:pt x="94891" y="862642"/>
                  </a:cubicBezTo>
                  <a:cubicBezTo>
                    <a:pt x="97766" y="854016"/>
                    <a:pt x="98698" y="844474"/>
                    <a:pt x="103517" y="836763"/>
                  </a:cubicBezTo>
                  <a:cubicBezTo>
                    <a:pt x="189323" y="699474"/>
                    <a:pt x="96063" y="862726"/>
                    <a:pt x="163902" y="767751"/>
                  </a:cubicBezTo>
                  <a:cubicBezTo>
                    <a:pt x="171376" y="757287"/>
                    <a:pt x="173260" y="743396"/>
                    <a:pt x="181155" y="733246"/>
                  </a:cubicBezTo>
                  <a:cubicBezTo>
                    <a:pt x="193638" y="717196"/>
                    <a:pt x="211585" y="705991"/>
                    <a:pt x="224287" y="690114"/>
                  </a:cubicBezTo>
                  <a:cubicBezTo>
                    <a:pt x="234761" y="677021"/>
                    <a:pt x="238310" y="658838"/>
                    <a:pt x="250166" y="646982"/>
                  </a:cubicBezTo>
                  <a:cubicBezTo>
                    <a:pt x="262022" y="635126"/>
                    <a:pt x="278921" y="629729"/>
                    <a:pt x="293298" y="621102"/>
                  </a:cubicBezTo>
                  <a:cubicBezTo>
                    <a:pt x="333958" y="560113"/>
                    <a:pt x="282930" y="635617"/>
                    <a:pt x="336430" y="560717"/>
                  </a:cubicBezTo>
                  <a:cubicBezTo>
                    <a:pt x="360002" y="527716"/>
                    <a:pt x="363332" y="511154"/>
                    <a:pt x="405442" y="483080"/>
                  </a:cubicBezTo>
                  <a:cubicBezTo>
                    <a:pt x="445272" y="456526"/>
                    <a:pt x="422431" y="471161"/>
                    <a:pt x="474453" y="439948"/>
                  </a:cubicBezTo>
                  <a:cubicBezTo>
                    <a:pt x="487184" y="420852"/>
                    <a:pt x="497659" y="401473"/>
                    <a:pt x="517585" y="388189"/>
                  </a:cubicBezTo>
                  <a:cubicBezTo>
                    <a:pt x="525151" y="383145"/>
                    <a:pt x="534838" y="382438"/>
                    <a:pt x="543464" y="379563"/>
                  </a:cubicBezTo>
                  <a:cubicBezTo>
                    <a:pt x="552091" y="373812"/>
                    <a:pt x="559286" y="359796"/>
                    <a:pt x="569344" y="362310"/>
                  </a:cubicBezTo>
                  <a:cubicBezTo>
                    <a:pt x="578165" y="364515"/>
                    <a:pt x="575998" y="379313"/>
                    <a:pt x="577970" y="388189"/>
                  </a:cubicBezTo>
                  <a:cubicBezTo>
                    <a:pt x="581764" y="405263"/>
                    <a:pt x="577918" y="424762"/>
                    <a:pt x="586596" y="439948"/>
                  </a:cubicBezTo>
                  <a:cubicBezTo>
                    <a:pt x="591108" y="447843"/>
                    <a:pt x="603849" y="445699"/>
                    <a:pt x="612476" y="448574"/>
                  </a:cubicBezTo>
                  <a:cubicBezTo>
                    <a:pt x="618702" y="447329"/>
                    <a:pt x="670116" y="438902"/>
                    <a:pt x="681487" y="431321"/>
                  </a:cubicBezTo>
                  <a:cubicBezTo>
                    <a:pt x="761340" y="378085"/>
                    <a:pt x="660960" y="432612"/>
                    <a:pt x="724619" y="379563"/>
                  </a:cubicBezTo>
                  <a:cubicBezTo>
                    <a:pt x="734498" y="371331"/>
                    <a:pt x="747623" y="368061"/>
                    <a:pt x="759125" y="362310"/>
                  </a:cubicBezTo>
                  <a:cubicBezTo>
                    <a:pt x="763323" y="356013"/>
                    <a:pt x="782416" y="315900"/>
                    <a:pt x="802257" y="327804"/>
                  </a:cubicBezTo>
                  <a:cubicBezTo>
                    <a:pt x="813284" y="334420"/>
                    <a:pt x="813759" y="350808"/>
                    <a:pt x="819510" y="362310"/>
                  </a:cubicBezTo>
                  <a:cubicBezTo>
                    <a:pt x="822385" y="376687"/>
                    <a:pt x="815937" y="397309"/>
                    <a:pt x="828136" y="405442"/>
                  </a:cubicBezTo>
                  <a:cubicBezTo>
                    <a:pt x="859745" y="426515"/>
                    <a:pt x="880442" y="380482"/>
                    <a:pt x="897147" y="370936"/>
                  </a:cubicBezTo>
                  <a:cubicBezTo>
                    <a:pt x="907441" y="365054"/>
                    <a:pt x="920151" y="365185"/>
                    <a:pt x="931653" y="362310"/>
                  </a:cubicBezTo>
                  <a:cubicBezTo>
                    <a:pt x="937404" y="353684"/>
                    <a:pt x="941575" y="343762"/>
                    <a:pt x="948906" y="336431"/>
                  </a:cubicBezTo>
                  <a:cubicBezTo>
                    <a:pt x="956237" y="329100"/>
                    <a:pt x="968308" y="327274"/>
                    <a:pt x="974785" y="319178"/>
                  </a:cubicBezTo>
                  <a:cubicBezTo>
                    <a:pt x="980465" y="312078"/>
                    <a:pt x="977732" y="300399"/>
                    <a:pt x="983412" y="293299"/>
                  </a:cubicBezTo>
                  <a:cubicBezTo>
                    <a:pt x="991541" y="283138"/>
                    <a:pt x="1035305" y="263039"/>
                    <a:pt x="1043796" y="258793"/>
                  </a:cubicBezTo>
                  <a:cubicBezTo>
                    <a:pt x="1096886" y="188007"/>
                    <a:pt x="1042578" y="252443"/>
                    <a:pt x="1095555" y="207034"/>
                  </a:cubicBezTo>
                  <a:cubicBezTo>
                    <a:pt x="1107905" y="196448"/>
                    <a:pt x="1116527" y="181552"/>
                    <a:pt x="1130061" y="172529"/>
                  </a:cubicBezTo>
                  <a:cubicBezTo>
                    <a:pt x="1142945" y="163940"/>
                    <a:pt x="1159343" y="162201"/>
                    <a:pt x="1173193" y="155276"/>
                  </a:cubicBezTo>
                  <a:cubicBezTo>
                    <a:pt x="1188190" y="147778"/>
                    <a:pt x="1202107" y="138283"/>
                    <a:pt x="1216325" y="129397"/>
                  </a:cubicBezTo>
                  <a:cubicBezTo>
                    <a:pt x="1225117" y="123902"/>
                    <a:pt x="1232931" y="116781"/>
                    <a:pt x="1242204" y="112144"/>
                  </a:cubicBezTo>
                  <a:cubicBezTo>
                    <a:pt x="1266296" y="100098"/>
                    <a:pt x="1306209" y="98071"/>
                    <a:pt x="1328468" y="94891"/>
                  </a:cubicBezTo>
                  <a:cubicBezTo>
                    <a:pt x="1349723" y="78950"/>
                    <a:pt x="1371168" y="59652"/>
                    <a:pt x="1397479" y="51759"/>
                  </a:cubicBezTo>
                  <a:cubicBezTo>
                    <a:pt x="1414232" y="46733"/>
                    <a:pt x="1431985" y="46008"/>
                    <a:pt x="1449238" y="43133"/>
                  </a:cubicBezTo>
                  <a:cubicBezTo>
                    <a:pt x="1457864" y="40257"/>
                    <a:pt x="1466603" y="37699"/>
                    <a:pt x="1475117" y="34506"/>
                  </a:cubicBezTo>
                  <a:cubicBezTo>
                    <a:pt x="1489616" y="29069"/>
                    <a:pt x="1503161" y="20735"/>
                    <a:pt x="1518249" y="17253"/>
                  </a:cubicBezTo>
                  <a:cubicBezTo>
                    <a:pt x="1536915" y="12945"/>
                    <a:pt x="1662694" y="1083"/>
                    <a:pt x="1673525" y="0"/>
                  </a:cubicBezTo>
                  <a:cubicBezTo>
                    <a:pt x="1664899" y="2876"/>
                    <a:pt x="1656389" y="6129"/>
                    <a:pt x="1647646" y="8627"/>
                  </a:cubicBezTo>
                  <a:cubicBezTo>
                    <a:pt x="1636246" y="11884"/>
                    <a:pt x="1624496" y="13846"/>
                    <a:pt x="1613140" y="17253"/>
                  </a:cubicBezTo>
                  <a:cubicBezTo>
                    <a:pt x="1595721" y="22479"/>
                    <a:pt x="1561381" y="34506"/>
                    <a:pt x="1561381" y="34506"/>
                  </a:cubicBezTo>
                  <a:cubicBezTo>
                    <a:pt x="1555630" y="43132"/>
                    <a:pt x="1551460" y="53054"/>
                    <a:pt x="1544129" y="60385"/>
                  </a:cubicBezTo>
                  <a:cubicBezTo>
                    <a:pt x="1536798" y="67716"/>
                    <a:pt x="1524726" y="69542"/>
                    <a:pt x="1518249" y="77638"/>
                  </a:cubicBezTo>
                  <a:cubicBezTo>
                    <a:pt x="1512569" y="84738"/>
                    <a:pt x="1513689" y="95384"/>
                    <a:pt x="1509623" y="103517"/>
                  </a:cubicBezTo>
                  <a:cubicBezTo>
                    <a:pt x="1504986" y="112790"/>
                    <a:pt x="1498121" y="120770"/>
                    <a:pt x="1492370" y="129397"/>
                  </a:cubicBezTo>
                  <a:cubicBezTo>
                    <a:pt x="1489495" y="140899"/>
                    <a:pt x="1483744" y="152046"/>
                    <a:pt x="1483744" y="163902"/>
                  </a:cubicBezTo>
                  <a:cubicBezTo>
                    <a:pt x="1483744" y="218216"/>
                    <a:pt x="1548521" y="194886"/>
                    <a:pt x="1587261" y="198408"/>
                  </a:cubicBezTo>
                  <a:cubicBezTo>
                    <a:pt x="1578634" y="207034"/>
                    <a:pt x="1571011" y="216797"/>
                    <a:pt x="1561381" y="224287"/>
                  </a:cubicBezTo>
                  <a:cubicBezTo>
                    <a:pt x="1545014" y="237017"/>
                    <a:pt x="1509623" y="258793"/>
                    <a:pt x="1509623" y="258793"/>
                  </a:cubicBezTo>
                  <a:cubicBezTo>
                    <a:pt x="1496200" y="299061"/>
                    <a:pt x="1478185" y="315957"/>
                    <a:pt x="1509623" y="353683"/>
                  </a:cubicBezTo>
                  <a:cubicBezTo>
                    <a:pt x="1515444" y="360668"/>
                    <a:pt x="1526876" y="359434"/>
                    <a:pt x="1535502" y="362310"/>
                  </a:cubicBezTo>
                  <a:cubicBezTo>
                    <a:pt x="1517285" y="453399"/>
                    <a:pt x="1544420" y="370587"/>
                    <a:pt x="1500996" y="422695"/>
                  </a:cubicBezTo>
                  <a:cubicBezTo>
                    <a:pt x="1467159" y="463300"/>
                    <a:pt x="1500511" y="449059"/>
                    <a:pt x="1466491" y="483080"/>
                  </a:cubicBezTo>
                  <a:cubicBezTo>
                    <a:pt x="1459160" y="490411"/>
                    <a:pt x="1449238" y="494582"/>
                    <a:pt x="1440612" y="500333"/>
                  </a:cubicBezTo>
                  <a:cubicBezTo>
                    <a:pt x="1437736" y="508959"/>
                    <a:pt x="1435567" y="517854"/>
                    <a:pt x="1431985" y="526212"/>
                  </a:cubicBezTo>
                  <a:cubicBezTo>
                    <a:pt x="1418851" y="556856"/>
                    <a:pt x="1414805" y="560607"/>
                    <a:pt x="1397479" y="586597"/>
                  </a:cubicBezTo>
                  <a:lnTo>
                    <a:pt x="1380227" y="638355"/>
                  </a:lnTo>
                  <a:lnTo>
                    <a:pt x="1371600" y="664234"/>
                  </a:lnTo>
                  <a:cubicBezTo>
                    <a:pt x="1380226" y="669985"/>
                    <a:pt x="1387111" y="681487"/>
                    <a:pt x="1397479" y="681487"/>
                  </a:cubicBezTo>
                  <a:cubicBezTo>
                    <a:pt x="1415665" y="681487"/>
                    <a:pt x="1431595" y="668645"/>
                    <a:pt x="1449238" y="664234"/>
                  </a:cubicBezTo>
                  <a:lnTo>
                    <a:pt x="1483744" y="655608"/>
                  </a:lnTo>
                  <a:cubicBezTo>
                    <a:pt x="1503872" y="661359"/>
                    <a:pt x="1528047" y="659459"/>
                    <a:pt x="1544129" y="672861"/>
                  </a:cubicBezTo>
                  <a:cubicBezTo>
                    <a:pt x="1551114" y="678682"/>
                    <a:pt x="1540546" y="691174"/>
                    <a:pt x="1535502" y="698740"/>
                  </a:cubicBezTo>
                  <a:cubicBezTo>
                    <a:pt x="1528735" y="708891"/>
                    <a:pt x="1518249" y="715993"/>
                    <a:pt x="1509623" y="724619"/>
                  </a:cubicBezTo>
                  <a:cubicBezTo>
                    <a:pt x="1488512" y="787951"/>
                    <a:pt x="1505230" y="763518"/>
                    <a:pt x="1466491" y="802257"/>
                  </a:cubicBezTo>
                  <a:cubicBezTo>
                    <a:pt x="1469366" y="816634"/>
                    <a:pt x="1466984" y="833189"/>
                    <a:pt x="1475117" y="845389"/>
                  </a:cubicBezTo>
                  <a:cubicBezTo>
                    <a:pt x="1480161" y="852955"/>
                    <a:pt x="1498790" y="845195"/>
                    <a:pt x="1500996" y="854016"/>
                  </a:cubicBezTo>
                  <a:cubicBezTo>
                    <a:pt x="1503511" y="864074"/>
                    <a:pt x="1491075" y="872564"/>
                    <a:pt x="1483744" y="879895"/>
                  </a:cubicBezTo>
                  <a:cubicBezTo>
                    <a:pt x="1476413" y="887226"/>
                    <a:pt x="1465829" y="890511"/>
                    <a:pt x="1457864" y="897148"/>
                  </a:cubicBezTo>
                  <a:cubicBezTo>
                    <a:pt x="1391438" y="952503"/>
                    <a:pt x="1470364" y="897440"/>
                    <a:pt x="1406106" y="940280"/>
                  </a:cubicBezTo>
                  <a:cubicBezTo>
                    <a:pt x="1400355" y="948906"/>
                    <a:pt x="1393490" y="956886"/>
                    <a:pt x="1388853" y="966159"/>
                  </a:cubicBezTo>
                  <a:cubicBezTo>
                    <a:pt x="1375862" y="992142"/>
                    <a:pt x="1376897" y="1025938"/>
                    <a:pt x="1371600" y="1052423"/>
                  </a:cubicBezTo>
                  <a:cubicBezTo>
                    <a:pt x="1369817" y="1061339"/>
                    <a:pt x="1372030" y="1077479"/>
                    <a:pt x="1362974" y="1078302"/>
                  </a:cubicBezTo>
                  <a:cubicBezTo>
                    <a:pt x="1239803" y="1089499"/>
                    <a:pt x="1115683" y="1084053"/>
                    <a:pt x="992038" y="1086929"/>
                  </a:cubicBezTo>
                  <a:lnTo>
                    <a:pt x="112144" y="1078302"/>
                  </a:lnTo>
                  <a:cubicBezTo>
                    <a:pt x="94656" y="1077978"/>
                    <a:pt x="77804" y="1071259"/>
                    <a:pt x="60385" y="1069676"/>
                  </a:cubicBezTo>
                  <a:cubicBezTo>
                    <a:pt x="46067" y="1068374"/>
                    <a:pt x="31630" y="1069676"/>
                    <a:pt x="17253" y="1069676"/>
                  </a:cubicBezTo>
                </a:path>
              </a:pathLst>
            </a:custGeom>
            <a:solidFill>
              <a:srgbClr val="EF901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057F5AA-1005-4A87-A350-EFF5A3CA1EFE}"/>
                </a:ext>
              </a:extLst>
            </p:cNvPr>
            <p:cNvSpPr/>
            <p:nvPr/>
          </p:nvSpPr>
          <p:spPr>
            <a:xfrm>
              <a:off x="6434449" y="4132689"/>
              <a:ext cx="3045126" cy="366287"/>
            </a:xfrm>
            <a:custGeom>
              <a:avLst/>
              <a:gdLst>
                <a:gd name="connsiteX0" fmla="*/ 444 w 3294274"/>
                <a:gd name="connsiteY0" fmla="*/ 232830 h 284844"/>
                <a:gd name="connsiteX1" fmla="*/ 87071 w 3294274"/>
                <a:gd name="connsiteY1" fmla="*/ 203954 h 284844"/>
                <a:gd name="connsiteX2" fmla="*/ 164073 w 3294274"/>
                <a:gd name="connsiteY2" fmla="*/ 175078 h 284844"/>
                <a:gd name="connsiteX3" fmla="*/ 260326 w 3294274"/>
                <a:gd name="connsiteY3" fmla="*/ 155828 h 284844"/>
                <a:gd name="connsiteX4" fmla="*/ 308452 w 3294274"/>
                <a:gd name="connsiteY4" fmla="*/ 146203 h 284844"/>
                <a:gd name="connsiteX5" fmla="*/ 346953 w 3294274"/>
                <a:gd name="connsiteY5" fmla="*/ 136577 h 284844"/>
                <a:gd name="connsiteX6" fmla="*/ 423955 w 3294274"/>
                <a:gd name="connsiteY6" fmla="*/ 126952 h 284844"/>
                <a:gd name="connsiteX7" fmla="*/ 510583 w 3294274"/>
                <a:gd name="connsiteY7" fmla="*/ 136577 h 284844"/>
                <a:gd name="connsiteX8" fmla="*/ 606835 w 3294274"/>
                <a:gd name="connsiteY8" fmla="*/ 194329 h 284844"/>
                <a:gd name="connsiteX9" fmla="*/ 635711 w 3294274"/>
                <a:gd name="connsiteY9" fmla="*/ 203954 h 284844"/>
                <a:gd name="connsiteX10" fmla="*/ 1049597 w 3294274"/>
                <a:gd name="connsiteY10" fmla="*/ 184704 h 284844"/>
                <a:gd name="connsiteX11" fmla="*/ 1088099 w 3294274"/>
                <a:gd name="connsiteY11" fmla="*/ 175078 h 284844"/>
                <a:gd name="connsiteX12" fmla="*/ 1232477 w 3294274"/>
                <a:gd name="connsiteY12" fmla="*/ 165453 h 284844"/>
                <a:gd name="connsiteX13" fmla="*/ 1347981 w 3294274"/>
                <a:gd name="connsiteY13" fmla="*/ 136577 h 284844"/>
                <a:gd name="connsiteX14" fmla="*/ 1405732 w 3294274"/>
                <a:gd name="connsiteY14" fmla="*/ 98076 h 284844"/>
                <a:gd name="connsiteX15" fmla="*/ 1415357 w 3294274"/>
                <a:gd name="connsiteY15" fmla="*/ 126952 h 284844"/>
                <a:gd name="connsiteX16" fmla="*/ 1405732 w 3294274"/>
                <a:gd name="connsiteY16" fmla="*/ 165453 h 284844"/>
                <a:gd name="connsiteX17" fmla="*/ 1473109 w 3294274"/>
                <a:gd name="connsiteY17" fmla="*/ 155828 h 284844"/>
                <a:gd name="connsiteX18" fmla="*/ 1646364 w 3294274"/>
                <a:gd name="connsiteY18" fmla="*/ 136577 h 284844"/>
                <a:gd name="connsiteX19" fmla="*/ 1732991 w 3294274"/>
                <a:gd name="connsiteY19" fmla="*/ 98076 h 284844"/>
                <a:gd name="connsiteX20" fmla="*/ 1800368 w 3294274"/>
                <a:gd name="connsiteY20" fmla="*/ 59575 h 284844"/>
                <a:gd name="connsiteX21" fmla="*/ 1858120 w 3294274"/>
                <a:gd name="connsiteY21" fmla="*/ 40325 h 284844"/>
                <a:gd name="connsiteX22" fmla="*/ 1896621 w 3294274"/>
                <a:gd name="connsiteY22" fmla="*/ 11449 h 284844"/>
                <a:gd name="connsiteX23" fmla="*/ 1925496 w 3294274"/>
                <a:gd name="connsiteY23" fmla="*/ 1824 h 284844"/>
                <a:gd name="connsiteX24" fmla="*/ 1935122 w 3294274"/>
                <a:gd name="connsiteY24" fmla="*/ 40325 h 284844"/>
                <a:gd name="connsiteX25" fmla="*/ 1944747 w 3294274"/>
                <a:gd name="connsiteY25" fmla="*/ 69200 h 284844"/>
                <a:gd name="connsiteX26" fmla="*/ 2041000 w 3294274"/>
                <a:gd name="connsiteY26" fmla="*/ 49950 h 284844"/>
                <a:gd name="connsiteX27" fmla="*/ 2233505 w 3294274"/>
                <a:gd name="connsiteY27" fmla="*/ 69200 h 284844"/>
                <a:gd name="connsiteX28" fmla="*/ 2368259 w 3294274"/>
                <a:gd name="connsiteY28" fmla="*/ 88451 h 284844"/>
                <a:gd name="connsiteX29" fmla="*/ 2406760 w 3294274"/>
                <a:gd name="connsiteY29" fmla="*/ 98076 h 284844"/>
                <a:gd name="connsiteX30" fmla="*/ 2531888 w 3294274"/>
                <a:gd name="connsiteY30" fmla="*/ 117327 h 284844"/>
                <a:gd name="connsiteX31" fmla="*/ 2570389 w 3294274"/>
                <a:gd name="connsiteY31" fmla="*/ 126952 h 284844"/>
                <a:gd name="connsiteX32" fmla="*/ 2657016 w 3294274"/>
                <a:gd name="connsiteY32" fmla="*/ 136577 h 284844"/>
                <a:gd name="connsiteX33" fmla="*/ 2791770 w 3294274"/>
                <a:gd name="connsiteY33" fmla="*/ 175078 h 284844"/>
                <a:gd name="connsiteX34" fmla="*/ 2849522 w 3294274"/>
                <a:gd name="connsiteY34" fmla="*/ 213579 h 284844"/>
                <a:gd name="connsiteX35" fmla="*/ 2907273 w 3294274"/>
                <a:gd name="connsiteY35" fmla="*/ 242455 h 284844"/>
                <a:gd name="connsiteX36" fmla="*/ 2965025 w 3294274"/>
                <a:gd name="connsiteY36" fmla="*/ 232830 h 284844"/>
                <a:gd name="connsiteX37" fmla="*/ 2993901 w 3294274"/>
                <a:gd name="connsiteY37" fmla="*/ 223205 h 284844"/>
                <a:gd name="connsiteX38" fmla="*/ 3032402 w 3294274"/>
                <a:gd name="connsiteY38" fmla="*/ 213579 h 284844"/>
                <a:gd name="connsiteX39" fmla="*/ 3061277 w 3294274"/>
                <a:gd name="connsiteY39" fmla="*/ 203954 h 284844"/>
                <a:gd name="connsiteX40" fmla="*/ 3128654 w 3294274"/>
                <a:gd name="connsiteY40" fmla="*/ 194329 h 284844"/>
                <a:gd name="connsiteX41" fmla="*/ 3205656 w 3294274"/>
                <a:gd name="connsiteY41" fmla="*/ 175078 h 284844"/>
                <a:gd name="connsiteX42" fmla="*/ 3273033 w 3294274"/>
                <a:gd name="connsiteY42" fmla="*/ 155828 h 284844"/>
                <a:gd name="connsiteX43" fmla="*/ 3282659 w 3294274"/>
                <a:gd name="connsiteY43" fmla="*/ 203954 h 284844"/>
                <a:gd name="connsiteX44" fmla="*/ 3292284 w 3294274"/>
                <a:gd name="connsiteY44" fmla="*/ 232830 h 284844"/>
                <a:gd name="connsiteX45" fmla="*/ 3234532 w 3294274"/>
                <a:gd name="connsiteY45" fmla="*/ 252080 h 284844"/>
                <a:gd name="connsiteX46" fmla="*/ 3080528 w 3294274"/>
                <a:gd name="connsiteY46" fmla="*/ 271331 h 284844"/>
                <a:gd name="connsiteX47" fmla="*/ 3022776 w 3294274"/>
                <a:gd name="connsiteY47" fmla="*/ 280956 h 284844"/>
                <a:gd name="connsiteX48" fmla="*/ 1636739 w 3294274"/>
                <a:gd name="connsiteY48" fmla="*/ 261706 h 284844"/>
                <a:gd name="connsiteX49" fmla="*/ 1569362 w 3294274"/>
                <a:gd name="connsiteY49" fmla="*/ 252080 h 284844"/>
                <a:gd name="connsiteX50" fmla="*/ 1088099 w 3294274"/>
                <a:gd name="connsiteY50" fmla="*/ 271331 h 284844"/>
                <a:gd name="connsiteX51" fmla="*/ 693463 w 3294274"/>
                <a:gd name="connsiteY51" fmla="*/ 252080 h 284844"/>
                <a:gd name="connsiteX52" fmla="*/ 645336 w 3294274"/>
                <a:gd name="connsiteY52" fmla="*/ 242455 h 284844"/>
                <a:gd name="connsiteX53" fmla="*/ 549084 w 3294274"/>
                <a:gd name="connsiteY53" fmla="*/ 232830 h 284844"/>
                <a:gd name="connsiteX54" fmla="*/ 462456 w 3294274"/>
                <a:gd name="connsiteY54" fmla="*/ 223205 h 284844"/>
                <a:gd name="connsiteX55" fmla="*/ 125572 w 3294274"/>
                <a:gd name="connsiteY55" fmla="*/ 213579 h 284844"/>
                <a:gd name="connsiteX56" fmla="*/ 444 w 3294274"/>
                <a:gd name="connsiteY56" fmla="*/ 232830 h 28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294274" h="284844">
                  <a:moveTo>
                    <a:pt x="444" y="232830"/>
                  </a:moveTo>
                  <a:cubicBezTo>
                    <a:pt x="-5973" y="231226"/>
                    <a:pt x="58810" y="215258"/>
                    <a:pt x="87071" y="203954"/>
                  </a:cubicBezTo>
                  <a:cubicBezTo>
                    <a:pt x="112483" y="193789"/>
                    <a:pt x="137676" y="182620"/>
                    <a:pt x="164073" y="175078"/>
                  </a:cubicBezTo>
                  <a:cubicBezTo>
                    <a:pt x="208758" y="162311"/>
                    <a:pt x="208335" y="165281"/>
                    <a:pt x="260326" y="155828"/>
                  </a:cubicBezTo>
                  <a:cubicBezTo>
                    <a:pt x="276422" y="152902"/>
                    <a:pt x="292482" y="149752"/>
                    <a:pt x="308452" y="146203"/>
                  </a:cubicBezTo>
                  <a:cubicBezTo>
                    <a:pt x="321366" y="143333"/>
                    <a:pt x="333904" y="138752"/>
                    <a:pt x="346953" y="136577"/>
                  </a:cubicBezTo>
                  <a:cubicBezTo>
                    <a:pt x="372468" y="132324"/>
                    <a:pt x="398288" y="130160"/>
                    <a:pt x="423955" y="126952"/>
                  </a:cubicBezTo>
                  <a:cubicBezTo>
                    <a:pt x="452831" y="130160"/>
                    <a:pt x="482273" y="130044"/>
                    <a:pt x="510583" y="136577"/>
                  </a:cubicBezTo>
                  <a:cubicBezTo>
                    <a:pt x="554856" y="146794"/>
                    <a:pt x="561205" y="179120"/>
                    <a:pt x="606835" y="194329"/>
                  </a:cubicBezTo>
                  <a:lnTo>
                    <a:pt x="635711" y="203954"/>
                  </a:lnTo>
                  <a:cubicBezTo>
                    <a:pt x="698541" y="201538"/>
                    <a:pt x="961033" y="193139"/>
                    <a:pt x="1049597" y="184704"/>
                  </a:cubicBezTo>
                  <a:cubicBezTo>
                    <a:pt x="1062766" y="183450"/>
                    <a:pt x="1074943" y="176463"/>
                    <a:pt x="1088099" y="175078"/>
                  </a:cubicBezTo>
                  <a:cubicBezTo>
                    <a:pt x="1136067" y="170029"/>
                    <a:pt x="1184351" y="168661"/>
                    <a:pt x="1232477" y="165453"/>
                  </a:cubicBezTo>
                  <a:cubicBezTo>
                    <a:pt x="1261346" y="160642"/>
                    <a:pt x="1322558" y="153526"/>
                    <a:pt x="1347981" y="136577"/>
                  </a:cubicBezTo>
                  <a:lnTo>
                    <a:pt x="1405732" y="98076"/>
                  </a:lnTo>
                  <a:cubicBezTo>
                    <a:pt x="1408940" y="107701"/>
                    <a:pt x="1415357" y="116806"/>
                    <a:pt x="1415357" y="126952"/>
                  </a:cubicBezTo>
                  <a:cubicBezTo>
                    <a:pt x="1415357" y="140181"/>
                    <a:pt x="1393900" y="159537"/>
                    <a:pt x="1405732" y="165453"/>
                  </a:cubicBezTo>
                  <a:cubicBezTo>
                    <a:pt x="1426024" y="175599"/>
                    <a:pt x="1450621" y="158826"/>
                    <a:pt x="1473109" y="155828"/>
                  </a:cubicBezTo>
                  <a:cubicBezTo>
                    <a:pt x="1554850" y="144930"/>
                    <a:pt x="1558349" y="145379"/>
                    <a:pt x="1646364" y="136577"/>
                  </a:cubicBezTo>
                  <a:cubicBezTo>
                    <a:pt x="1680749" y="122823"/>
                    <a:pt x="1701512" y="116064"/>
                    <a:pt x="1732991" y="98076"/>
                  </a:cubicBezTo>
                  <a:cubicBezTo>
                    <a:pt x="1773499" y="74928"/>
                    <a:pt x="1751900" y="78962"/>
                    <a:pt x="1800368" y="59575"/>
                  </a:cubicBezTo>
                  <a:cubicBezTo>
                    <a:pt x="1819209" y="52039"/>
                    <a:pt x="1858120" y="40325"/>
                    <a:pt x="1858120" y="40325"/>
                  </a:cubicBezTo>
                  <a:cubicBezTo>
                    <a:pt x="1870954" y="30700"/>
                    <a:pt x="1882693" y="19408"/>
                    <a:pt x="1896621" y="11449"/>
                  </a:cubicBezTo>
                  <a:cubicBezTo>
                    <a:pt x="1905430" y="6415"/>
                    <a:pt x="1917380" y="-4263"/>
                    <a:pt x="1925496" y="1824"/>
                  </a:cubicBezTo>
                  <a:cubicBezTo>
                    <a:pt x="1936079" y="9761"/>
                    <a:pt x="1931488" y="27605"/>
                    <a:pt x="1935122" y="40325"/>
                  </a:cubicBezTo>
                  <a:cubicBezTo>
                    <a:pt x="1937909" y="50080"/>
                    <a:pt x="1941539" y="59575"/>
                    <a:pt x="1944747" y="69200"/>
                  </a:cubicBezTo>
                  <a:cubicBezTo>
                    <a:pt x="1976831" y="62783"/>
                    <a:pt x="2008280" y="49950"/>
                    <a:pt x="2041000" y="49950"/>
                  </a:cubicBezTo>
                  <a:cubicBezTo>
                    <a:pt x="2105488" y="49950"/>
                    <a:pt x="2233505" y="69200"/>
                    <a:pt x="2233505" y="69200"/>
                  </a:cubicBezTo>
                  <a:cubicBezTo>
                    <a:pt x="2363737" y="95249"/>
                    <a:pt x="2170152" y="57974"/>
                    <a:pt x="2368259" y="88451"/>
                  </a:cubicBezTo>
                  <a:cubicBezTo>
                    <a:pt x="2381334" y="90462"/>
                    <a:pt x="2393788" y="95482"/>
                    <a:pt x="2406760" y="98076"/>
                  </a:cubicBezTo>
                  <a:cubicBezTo>
                    <a:pt x="2499782" y="116680"/>
                    <a:pt x="2430204" y="98839"/>
                    <a:pt x="2531888" y="117327"/>
                  </a:cubicBezTo>
                  <a:cubicBezTo>
                    <a:pt x="2544903" y="119693"/>
                    <a:pt x="2557314" y="124941"/>
                    <a:pt x="2570389" y="126952"/>
                  </a:cubicBezTo>
                  <a:cubicBezTo>
                    <a:pt x="2599105" y="131370"/>
                    <a:pt x="2628140" y="133369"/>
                    <a:pt x="2657016" y="136577"/>
                  </a:cubicBezTo>
                  <a:cubicBezTo>
                    <a:pt x="2753705" y="160749"/>
                    <a:pt x="2708919" y="147461"/>
                    <a:pt x="2791770" y="175078"/>
                  </a:cubicBezTo>
                  <a:cubicBezTo>
                    <a:pt x="2811021" y="187912"/>
                    <a:pt x="2827573" y="206262"/>
                    <a:pt x="2849522" y="213579"/>
                  </a:cubicBezTo>
                  <a:cubicBezTo>
                    <a:pt x="2889371" y="226863"/>
                    <a:pt x="2869955" y="217577"/>
                    <a:pt x="2907273" y="242455"/>
                  </a:cubicBezTo>
                  <a:cubicBezTo>
                    <a:pt x="2926524" y="239247"/>
                    <a:pt x="2945974" y="237064"/>
                    <a:pt x="2965025" y="232830"/>
                  </a:cubicBezTo>
                  <a:cubicBezTo>
                    <a:pt x="2974929" y="230629"/>
                    <a:pt x="2984145" y="225992"/>
                    <a:pt x="2993901" y="223205"/>
                  </a:cubicBezTo>
                  <a:cubicBezTo>
                    <a:pt x="3006621" y="219571"/>
                    <a:pt x="3019682" y="217213"/>
                    <a:pt x="3032402" y="213579"/>
                  </a:cubicBezTo>
                  <a:cubicBezTo>
                    <a:pt x="3042157" y="210792"/>
                    <a:pt x="3051328" y="205944"/>
                    <a:pt x="3061277" y="203954"/>
                  </a:cubicBezTo>
                  <a:cubicBezTo>
                    <a:pt x="3083523" y="199505"/>
                    <a:pt x="3106408" y="198778"/>
                    <a:pt x="3128654" y="194329"/>
                  </a:cubicBezTo>
                  <a:cubicBezTo>
                    <a:pt x="3154598" y="189140"/>
                    <a:pt x="3179989" y="181495"/>
                    <a:pt x="3205656" y="175078"/>
                  </a:cubicBezTo>
                  <a:cubicBezTo>
                    <a:pt x="3254005" y="162991"/>
                    <a:pt x="3231603" y="169637"/>
                    <a:pt x="3273033" y="155828"/>
                  </a:cubicBezTo>
                  <a:cubicBezTo>
                    <a:pt x="3276242" y="171870"/>
                    <a:pt x="3278691" y="188083"/>
                    <a:pt x="3282659" y="203954"/>
                  </a:cubicBezTo>
                  <a:cubicBezTo>
                    <a:pt x="3285120" y="213797"/>
                    <a:pt x="3299458" y="225656"/>
                    <a:pt x="3292284" y="232830"/>
                  </a:cubicBezTo>
                  <a:cubicBezTo>
                    <a:pt x="3277935" y="247178"/>
                    <a:pt x="3253783" y="245663"/>
                    <a:pt x="3234532" y="252080"/>
                  </a:cubicBezTo>
                  <a:cubicBezTo>
                    <a:pt x="3165964" y="274936"/>
                    <a:pt x="3215798" y="260926"/>
                    <a:pt x="3080528" y="271331"/>
                  </a:cubicBezTo>
                  <a:cubicBezTo>
                    <a:pt x="3061277" y="274539"/>
                    <a:pt x="3042292" y="280956"/>
                    <a:pt x="3022776" y="280956"/>
                  </a:cubicBezTo>
                  <a:cubicBezTo>
                    <a:pt x="1882872" y="280956"/>
                    <a:pt x="2176621" y="297697"/>
                    <a:pt x="1636739" y="261706"/>
                  </a:cubicBezTo>
                  <a:cubicBezTo>
                    <a:pt x="1614280" y="258497"/>
                    <a:pt x="1592049" y="252080"/>
                    <a:pt x="1569362" y="252080"/>
                  </a:cubicBezTo>
                  <a:cubicBezTo>
                    <a:pt x="1274431" y="252080"/>
                    <a:pt x="1285824" y="253356"/>
                    <a:pt x="1088099" y="271331"/>
                  </a:cubicBezTo>
                  <a:cubicBezTo>
                    <a:pt x="967830" y="267322"/>
                    <a:pt x="820219" y="267925"/>
                    <a:pt x="693463" y="252080"/>
                  </a:cubicBezTo>
                  <a:cubicBezTo>
                    <a:pt x="677229" y="250051"/>
                    <a:pt x="661553" y="244617"/>
                    <a:pt x="645336" y="242455"/>
                  </a:cubicBezTo>
                  <a:cubicBezTo>
                    <a:pt x="613375" y="238194"/>
                    <a:pt x="581151" y="236205"/>
                    <a:pt x="549084" y="232830"/>
                  </a:cubicBezTo>
                  <a:cubicBezTo>
                    <a:pt x="520190" y="229789"/>
                    <a:pt x="491480" y="224524"/>
                    <a:pt x="462456" y="223205"/>
                  </a:cubicBezTo>
                  <a:cubicBezTo>
                    <a:pt x="350231" y="218104"/>
                    <a:pt x="237867" y="216788"/>
                    <a:pt x="125572" y="213579"/>
                  </a:cubicBezTo>
                  <a:cubicBezTo>
                    <a:pt x="78433" y="197867"/>
                    <a:pt x="6861" y="234434"/>
                    <a:pt x="444" y="232830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57F92A6-43FB-484E-BAC3-D0AB73B85BA6}"/>
                </a:ext>
              </a:extLst>
            </p:cNvPr>
            <p:cNvSpPr/>
            <p:nvPr/>
          </p:nvSpPr>
          <p:spPr>
            <a:xfrm>
              <a:off x="8262005" y="3895555"/>
              <a:ext cx="1135636" cy="452387"/>
            </a:xfrm>
            <a:custGeom>
              <a:avLst/>
              <a:gdLst>
                <a:gd name="connsiteX0" fmla="*/ 57752 w 1555098"/>
                <a:gd name="connsiteY0" fmla="*/ 346509 h 452387"/>
                <a:gd name="connsiteX1" fmla="*/ 134754 w 1555098"/>
                <a:gd name="connsiteY1" fmla="*/ 327259 h 452387"/>
                <a:gd name="connsiteX2" fmla="*/ 173255 w 1555098"/>
                <a:gd name="connsiteY2" fmla="*/ 298383 h 452387"/>
                <a:gd name="connsiteX3" fmla="*/ 211756 w 1555098"/>
                <a:gd name="connsiteY3" fmla="*/ 279132 h 452387"/>
                <a:gd name="connsiteX4" fmla="*/ 240632 w 1555098"/>
                <a:gd name="connsiteY4" fmla="*/ 250257 h 452387"/>
                <a:gd name="connsiteX5" fmla="*/ 279133 w 1555098"/>
                <a:gd name="connsiteY5" fmla="*/ 221381 h 452387"/>
                <a:gd name="connsiteX6" fmla="*/ 298383 w 1555098"/>
                <a:gd name="connsiteY6" fmla="*/ 192505 h 452387"/>
                <a:gd name="connsiteX7" fmla="*/ 327259 w 1555098"/>
                <a:gd name="connsiteY7" fmla="*/ 173255 h 452387"/>
                <a:gd name="connsiteX8" fmla="*/ 423512 w 1555098"/>
                <a:gd name="connsiteY8" fmla="*/ 134753 h 452387"/>
                <a:gd name="connsiteX9" fmla="*/ 490889 w 1555098"/>
                <a:gd name="connsiteY9" fmla="*/ 105878 h 452387"/>
                <a:gd name="connsiteX10" fmla="*/ 548640 w 1555098"/>
                <a:gd name="connsiteY10" fmla="*/ 105878 h 452387"/>
                <a:gd name="connsiteX11" fmla="*/ 606392 w 1555098"/>
                <a:gd name="connsiteY11" fmla="*/ 77002 h 452387"/>
                <a:gd name="connsiteX12" fmla="*/ 635267 w 1555098"/>
                <a:gd name="connsiteY12" fmla="*/ 67377 h 452387"/>
                <a:gd name="connsiteX13" fmla="*/ 664143 w 1555098"/>
                <a:gd name="connsiteY13" fmla="*/ 28876 h 452387"/>
                <a:gd name="connsiteX14" fmla="*/ 721895 w 1555098"/>
                <a:gd name="connsiteY14" fmla="*/ 0 h 452387"/>
                <a:gd name="connsiteX15" fmla="*/ 770021 w 1555098"/>
                <a:gd name="connsiteY15" fmla="*/ 38501 h 452387"/>
                <a:gd name="connsiteX16" fmla="*/ 808522 w 1555098"/>
                <a:gd name="connsiteY16" fmla="*/ 57751 h 452387"/>
                <a:gd name="connsiteX17" fmla="*/ 818147 w 1555098"/>
                <a:gd name="connsiteY17" fmla="*/ 86627 h 452387"/>
                <a:gd name="connsiteX18" fmla="*/ 866274 w 1555098"/>
                <a:gd name="connsiteY18" fmla="*/ 67377 h 452387"/>
                <a:gd name="connsiteX19" fmla="*/ 933651 w 1555098"/>
                <a:gd name="connsiteY19" fmla="*/ 48126 h 452387"/>
                <a:gd name="connsiteX20" fmla="*/ 981777 w 1555098"/>
                <a:gd name="connsiteY20" fmla="*/ 57751 h 452387"/>
                <a:gd name="connsiteX21" fmla="*/ 991402 w 1555098"/>
                <a:gd name="connsiteY21" fmla="*/ 105878 h 452387"/>
                <a:gd name="connsiteX22" fmla="*/ 1001027 w 1555098"/>
                <a:gd name="connsiteY22" fmla="*/ 134753 h 452387"/>
                <a:gd name="connsiteX23" fmla="*/ 1049154 w 1555098"/>
                <a:gd name="connsiteY23" fmla="*/ 105878 h 452387"/>
                <a:gd name="connsiteX24" fmla="*/ 1106905 w 1555098"/>
                <a:gd name="connsiteY24" fmla="*/ 86627 h 452387"/>
                <a:gd name="connsiteX25" fmla="*/ 1135781 w 1555098"/>
                <a:gd name="connsiteY25" fmla="*/ 67377 h 452387"/>
                <a:gd name="connsiteX26" fmla="*/ 1203158 w 1555098"/>
                <a:gd name="connsiteY26" fmla="*/ 57751 h 452387"/>
                <a:gd name="connsiteX27" fmla="*/ 1222409 w 1555098"/>
                <a:gd name="connsiteY27" fmla="*/ 96252 h 452387"/>
                <a:gd name="connsiteX28" fmla="*/ 1232034 w 1555098"/>
                <a:gd name="connsiteY28" fmla="*/ 163629 h 452387"/>
                <a:gd name="connsiteX29" fmla="*/ 1299411 w 1555098"/>
                <a:gd name="connsiteY29" fmla="*/ 144379 h 452387"/>
                <a:gd name="connsiteX30" fmla="*/ 1318661 w 1555098"/>
                <a:gd name="connsiteY30" fmla="*/ 173255 h 452387"/>
                <a:gd name="connsiteX31" fmla="*/ 1328286 w 1555098"/>
                <a:gd name="connsiteY31" fmla="*/ 202130 h 452387"/>
                <a:gd name="connsiteX32" fmla="*/ 1357162 w 1555098"/>
                <a:gd name="connsiteY32" fmla="*/ 221381 h 452387"/>
                <a:gd name="connsiteX33" fmla="*/ 1443790 w 1555098"/>
                <a:gd name="connsiteY33" fmla="*/ 240631 h 452387"/>
                <a:gd name="connsiteX34" fmla="*/ 1501541 w 1555098"/>
                <a:gd name="connsiteY34" fmla="*/ 192505 h 452387"/>
                <a:gd name="connsiteX35" fmla="*/ 1530417 w 1555098"/>
                <a:gd name="connsiteY35" fmla="*/ 182880 h 452387"/>
                <a:gd name="connsiteX36" fmla="*/ 1540042 w 1555098"/>
                <a:gd name="connsiteY36" fmla="*/ 240631 h 452387"/>
                <a:gd name="connsiteX37" fmla="*/ 1540042 w 1555098"/>
                <a:gd name="connsiteY37" fmla="*/ 365760 h 452387"/>
                <a:gd name="connsiteX38" fmla="*/ 1482291 w 1555098"/>
                <a:gd name="connsiteY38" fmla="*/ 385010 h 452387"/>
                <a:gd name="connsiteX39" fmla="*/ 1453415 w 1555098"/>
                <a:gd name="connsiteY39" fmla="*/ 394636 h 452387"/>
                <a:gd name="connsiteX40" fmla="*/ 1289785 w 1555098"/>
                <a:gd name="connsiteY40" fmla="*/ 413886 h 452387"/>
                <a:gd name="connsiteX41" fmla="*/ 1106905 w 1555098"/>
                <a:gd name="connsiteY41" fmla="*/ 442762 h 452387"/>
                <a:gd name="connsiteX42" fmla="*/ 635267 w 1555098"/>
                <a:gd name="connsiteY42" fmla="*/ 452387 h 452387"/>
                <a:gd name="connsiteX43" fmla="*/ 231006 w 1555098"/>
                <a:gd name="connsiteY43" fmla="*/ 442762 h 452387"/>
                <a:gd name="connsiteX44" fmla="*/ 192505 w 1555098"/>
                <a:gd name="connsiteY44" fmla="*/ 433137 h 452387"/>
                <a:gd name="connsiteX45" fmla="*/ 48126 w 1555098"/>
                <a:gd name="connsiteY45" fmla="*/ 413886 h 452387"/>
                <a:gd name="connsiteX46" fmla="*/ 0 w 1555098"/>
                <a:gd name="connsiteY46" fmla="*/ 404261 h 4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55098" h="452387">
                  <a:moveTo>
                    <a:pt x="57752" y="346509"/>
                  </a:moveTo>
                  <a:cubicBezTo>
                    <a:pt x="83419" y="340092"/>
                    <a:pt x="110332" y="337435"/>
                    <a:pt x="134754" y="327259"/>
                  </a:cubicBezTo>
                  <a:cubicBezTo>
                    <a:pt x="149562" y="321089"/>
                    <a:pt x="159651" y="306885"/>
                    <a:pt x="173255" y="298383"/>
                  </a:cubicBezTo>
                  <a:cubicBezTo>
                    <a:pt x="185422" y="290778"/>
                    <a:pt x="200080" y="287472"/>
                    <a:pt x="211756" y="279132"/>
                  </a:cubicBezTo>
                  <a:cubicBezTo>
                    <a:pt x="222833" y="271220"/>
                    <a:pt x="230297" y="259116"/>
                    <a:pt x="240632" y="250257"/>
                  </a:cubicBezTo>
                  <a:cubicBezTo>
                    <a:pt x="252812" y="239817"/>
                    <a:pt x="266299" y="231006"/>
                    <a:pt x="279133" y="221381"/>
                  </a:cubicBezTo>
                  <a:cubicBezTo>
                    <a:pt x="285550" y="211756"/>
                    <a:pt x="290203" y="200685"/>
                    <a:pt x="298383" y="192505"/>
                  </a:cubicBezTo>
                  <a:cubicBezTo>
                    <a:pt x="306563" y="184325"/>
                    <a:pt x="317215" y="178994"/>
                    <a:pt x="327259" y="173255"/>
                  </a:cubicBezTo>
                  <a:cubicBezTo>
                    <a:pt x="379932" y="143156"/>
                    <a:pt x="357773" y="161048"/>
                    <a:pt x="423512" y="134753"/>
                  </a:cubicBezTo>
                  <a:cubicBezTo>
                    <a:pt x="542434" y="87185"/>
                    <a:pt x="397951" y="136856"/>
                    <a:pt x="490889" y="105878"/>
                  </a:cubicBezTo>
                  <a:cubicBezTo>
                    <a:pt x="552489" y="64809"/>
                    <a:pt x="487038" y="95611"/>
                    <a:pt x="548640" y="105878"/>
                  </a:cubicBezTo>
                  <a:cubicBezTo>
                    <a:pt x="566783" y="108902"/>
                    <a:pt x="593824" y="83286"/>
                    <a:pt x="606392" y="77002"/>
                  </a:cubicBezTo>
                  <a:cubicBezTo>
                    <a:pt x="615467" y="72465"/>
                    <a:pt x="625642" y="70585"/>
                    <a:pt x="635267" y="67377"/>
                  </a:cubicBezTo>
                  <a:cubicBezTo>
                    <a:pt x="644892" y="54543"/>
                    <a:pt x="652799" y="40220"/>
                    <a:pt x="664143" y="28876"/>
                  </a:cubicBezTo>
                  <a:cubicBezTo>
                    <a:pt x="682803" y="10216"/>
                    <a:pt x="698408" y="7829"/>
                    <a:pt x="721895" y="0"/>
                  </a:cubicBezTo>
                  <a:cubicBezTo>
                    <a:pt x="744803" y="68725"/>
                    <a:pt x="724261" y="69006"/>
                    <a:pt x="770021" y="38501"/>
                  </a:cubicBezTo>
                  <a:cubicBezTo>
                    <a:pt x="782855" y="44918"/>
                    <a:pt x="798376" y="47605"/>
                    <a:pt x="808522" y="57751"/>
                  </a:cubicBezTo>
                  <a:cubicBezTo>
                    <a:pt x="815696" y="64925"/>
                    <a:pt x="808139" y="84959"/>
                    <a:pt x="818147" y="86627"/>
                  </a:cubicBezTo>
                  <a:cubicBezTo>
                    <a:pt x="835190" y="89468"/>
                    <a:pt x="850096" y="73444"/>
                    <a:pt x="866274" y="67377"/>
                  </a:cubicBezTo>
                  <a:cubicBezTo>
                    <a:pt x="893900" y="57017"/>
                    <a:pt x="903299" y="55714"/>
                    <a:pt x="933651" y="48126"/>
                  </a:cubicBezTo>
                  <a:cubicBezTo>
                    <a:pt x="949693" y="51334"/>
                    <a:pt x="970209" y="46183"/>
                    <a:pt x="981777" y="57751"/>
                  </a:cubicBezTo>
                  <a:cubicBezTo>
                    <a:pt x="993345" y="69319"/>
                    <a:pt x="987434" y="90006"/>
                    <a:pt x="991402" y="105878"/>
                  </a:cubicBezTo>
                  <a:cubicBezTo>
                    <a:pt x="993863" y="115721"/>
                    <a:pt x="997819" y="125128"/>
                    <a:pt x="1001027" y="134753"/>
                  </a:cubicBezTo>
                  <a:cubicBezTo>
                    <a:pt x="1017069" y="125128"/>
                    <a:pt x="1032123" y="113619"/>
                    <a:pt x="1049154" y="105878"/>
                  </a:cubicBezTo>
                  <a:cubicBezTo>
                    <a:pt x="1067627" y="97481"/>
                    <a:pt x="1090021" y="97883"/>
                    <a:pt x="1106905" y="86627"/>
                  </a:cubicBezTo>
                  <a:cubicBezTo>
                    <a:pt x="1116530" y="80210"/>
                    <a:pt x="1124701" y="70701"/>
                    <a:pt x="1135781" y="67377"/>
                  </a:cubicBezTo>
                  <a:cubicBezTo>
                    <a:pt x="1157511" y="60858"/>
                    <a:pt x="1180699" y="60960"/>
                    <a:pt x="1203158" y="57751"/>
                  </a:cubicBezTo>
                  <a:cubicBezTo>
                    <a:pt x="1209575" y="70585"/>
                    <a:pt x="1218634" y="82409"/>
                    <a:pt x="1222409" y="96252"/>
                  </a:cubicBezTo>
                  <a:cubicBezTo>
                    <a:pt x="1228378" y="118140"/>
                    <a:pt x="1217510" y="146200"/>
                    <a:pt x="1232034" y="163629"/>
                  </a:cubicBezTo>
                  <a:cubicBezTo>
                    <a:pt x="1234661" y="166782"/>
                    <a:pt x="1293049" y="146500"/>
                    <a:pt x="1299411" y="144379"/>
                  </a:cubicBezTo>
                  <a:cubicBezTo>
                    <a:pt x="1305828" y="154004"/>
                    <a:pt x="1313488" y="162908"/>
                    <a:pt x="1318661" y="173255"/>
                  </a:cubicBezTo>
                  <a:cubicBezTo>
                    <a:pt x="1323198" y="182330"/>
                    <a:pt x="1321948" y="194208"/>
                    <a:pt x="1328286" y="202130"/>
                  </a:cubicBezTo>
                  <a:cubicBezTo>
                    <a:pt x="1335513" y="211163"/>
                    <a:pt x="1346815" y="216208"/>
                    <a:pt x="1357162" y="221381"/>
                  </a:cubicBezTo>
                  <a:cubicBezTo>
                    <a:pt x="1380856" y="233228"/>
                    <a:pt x="1421612" y="236935"/>
                    <a:pt x="1443790" y="240631"/>
                  </a:cubicBezTo>
                  <a:cubicBezTo>
                    <a:pt x="1501834" y="259981"/>
                    <a:pt x="1449565" y="253143"/>
                    <a:pt x="1501541" y="192505"/>
                  </a:cubicBezTo>
                  <a:cubicBezTo>
                    <a:pt x="1508144" y="184802"/>
                    <a:pt x="1520792" y="186088"/>
                    <a:pt x="1530417" y="182880"/>
                  </a:cubicBezTo>
                  <a:cubicBezTo>
                    <a:pt x="1533625" y="202130"/>
                    <a:pt x="1536215" y="221494"/>
                    <a:pt x="1540042" y="240631"/>
                  </a:cubicBezTo>
                  <a:cubicBezTo>
                    <a:pt x="1548470" y="282774"/>
                    <a:pt x="1569232" y="319890"/>
                    <a:pt x="1540042" y="365760"/>
                  </a:cubicBezTo>
                  <a:cubicBezTo>
                    <a:pt x="1529148" y="382879"/>
                    <a:pt x="1501541" y="378593"/>
                    <a:pt x="1482291" y="385010"/>
                  </a:cubicBezTo>
                  <a:lnTo>
                    <a:pt x="1453415" y="394636"/>
                  </a:lnTo>
                  <a:cubicBezTo>
                    <a:pt x="1381822" y="418501"/>
                    <a:pt x="1434638" y="403540"/>
                    <a:pt x="1289785" y="413886"/>
                  </a:cubicBezTo>
                  <a:cubicBezTo>
                    <a:pt x="1202807" y="442880"/>
                    <a:pt x="1230703" y="438769"/>
                    <a:pt x="1106905" y="442762"/>
                  </a:cubicBezTo>
                  <a:cubicBezTo>
                    <a:pt x="949741" y="447832"/>
                    <a:pt x="792480" y="449179"/>
                    <a:pt x="635267" y="452387"/>
                  </a:cubicBezTo>
                  <a:lnTo>
                    <a:pt x="231006" y="442762"/>
                  </a:lnTo>
                  <a:cubicBezTo>
                    <a:pt x="217790" y="442187"/>
                    <a:pt x="205477" y="435731"/>
                    <a:pt x="192505" y="433137"/>
                  </a:cubicBezTo>
                  <a:cubicBezTo>
                    <a:pt x="138488" y="422333"/>
                    <a:pt x="105928" y="420308"/>
                    <a:pt x="48126" y="413886"/>
                  </a:cubicBezTo>
                  <a:cubicBezTo>
                    <a:pt x="6512" y="403483"/>
                    <a:pt x="22854" y="404261"/>
                    <a:pt x="0" y="404261"/>
                  </a:cubicBezTo>
                </a:path>
              </a:pathLst>
            </a:custGeom>
            <a:solidFill>
              <a:srgbClr val="F6A70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7EBC36B-D360-4751-9661-66CF052AD940}"/>
                </a:ext>
              </a:extLst>
            </p:cNvPr>
            <p:cNvSpPr/>
            <p:nvPr/>
          </p:nvSpPr>
          <p:spPr>
            <a:xfrm>
              <a:off x="8309551" y="3859156"/>
              <a:ext cx="1082140" cy="471638"/>
            </a:xfrm>
            <a:custGeom>
              <a:avLst/>
              <a:gdLst>
                <a:gd name="connsiteX0" fmla="*/ 4111 w 1082140"/>
                <a:gd name="connsiteY0" fmla="*/ 423512 h 471638"/>
                <a:gd name="connsiteX1" fmla="*/ 100363 w 1082140"/>
                <a:gd name="connsiteY1" fmla="*/ 404262 h 471638"/>
                <a:gd name="connsiteX2" fmla="*/ 283243 w 1082140"/>
                <a:gd name="connsiteY2" fmla="*/ 385011 h 471638"/>
                <a:gd name="connsiteX3" fmla="*/ 417997 w 1082140"/>
                <a:gd name="connsiteY3" fmla="*/ 346510 h 471638"/>
                <a:gd name="connsiteX4" fmla="*/ 446873 w 1082140"/>
                <a:gd name="connsiteY4" fmla="*/ 317634 h 471638"/>
                <a:gd name="connsiteX5" fmla="*/ 475749 w 1082140"/>
                <a:gd name="connsiteY5" fmla="*/ 298384 h 471638"/>
                <a:gd name="connsiteX6" fmla="*/ 504624 w 1082140"/>
                <a:gd name="connsiteY6" fmla="*/ 259883 h 471638"/>
                <a:gd name="connsiteX7" fmla="*/ 533500 w 1082140"/>
                <a:gd name="connsiteY7" fmla="*/ 240632 h 471638"/>
                <a:gd name="connsiteX8" fmla="*/ 600877 w 1082140"/>
                <a:gd name="connsiteY8" fmla="*/ 182880 h 471638"/>
                <a:gd name="connsiteX9" fmla="*/ 629753 w 1082140"/>
                <a:gd name="connsiteY9" fmla="*/ 163630 h 471638"/>
                <a:gd name="connsiteX10" fmla="*/ 706755 w 1082140"/>
                <a:gd name="connsiteY10" fmla="*/ 144379 h 471638"/>
                <a:gd name="connsiteX11" fmla="*/ 764506 w 1082140"/>
                <a:gd name="connsiteY11" fmla="*/ 125129 h 471638"/>
                <a:gd name="connsiteX12" fmla="*/ 793382 w 1082140"/>
                <a:gd name="connsiteY12" fmla="*/ 115504 h 471638"/>
                <a:gd name="connsiteX13" fmla="*/ 841509 w 1082140"/>
                <a:gd name="connsiteY13" fmla="*/ 77003 h 471638"/>
                <a:gd name="connsiteX14" fmla="*/ 870384 w 1082140"/>
                <a:gd name="connsiteY14" fmla="*/ 86628 h 471638"/>
                <a:gd name="connsiteX15" fmla="*/ 947386 w 1082140"/>
                <a:gd name="connsiteY15" fmla="*/ 77003 h 471638"/>
                <a:gd name="connsiteX16" fmla="*/ 976262 w 1082140"/>
                <a:gd name="connsiteY16" fmla="*/ 57752 h 471638"/>
                <a:gd name="connsiteX17" fmla="*/ 1024389 w 1082140"/>
                <a:gd name="connsiteY17" fmla="*/ 0 h 471638"/>
                <a:gd name="connsiteX18" fmla="*/ 1053264 w 1082140"/>
                <a:gd name="connsiteY18" fmla="*/ 57752 h 471638"/>
                <a:gd name="connsiteX19" fmla="*/ 1082140 w 1082140"/>
                <a:gd name="connsiteY19" fmla="*/ 259883 h 471638"/>
                <a:gd name="connsiteX20" fmla="*/ 1034014 w 1082140"/>
                <a:gd name="connsiteY20" fmla="*/ 356135 h 471638"/>
                <a:gd name="connsiteX21" fmla="*/ 1014763 w 1082140"/>
                <a:gd name="connsiteY21" fmla="*/ 413887 h 471638"/>
                <a:gd name="connsiteX22" fmla="*/ 957012 w 1082140"/>
                <a:gd name="connsiteY22" fmla="*/ 462013 h 471638"/>
                <a:gd name="connsiteX23" fmla="*/ 928136 w 1082140"/>
                <a:gd name="connsiteY23" fmla="*/ 471638 h 471638"/>
                <a:gd name="connsiteX24" fmla="*/ 302494 w 1082140"/>
                <a:gd name="connsiteY24" fmla="*/ 462013 h 471638"/>
                <a:gd name="connsiteX25" fmla="*/ 244742 w 1082140"/>
                <a:gd name="connsiteY25" fmla="*/ 452388 h 471638"/>
                <a:gd name="connsiteX26" fmla="*/ 4111 w 1082140"/>
                <a:gd name="connsiteY26" fmla="*/ 423512 h 47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2140" h="471638">
                  <a:moveTo>
                    <a:pt x="4111" y="423512"/>
                  </a:moveTo>
                  <a:cubicBezTo>
                    <a:pt x="-19952" y="415491"/>
                    <a:pt x="68089" y="409641"/>
                    <a:pt x="100363" y="404262"/>
                  </a:cubicBezTo>
                  <a:cubicBezTo>
                    <a:pt x="150853" y="395847"/>
                    <a:pt x="236101" y="389296"/>
                    <a:pt x="283243" y="385011"/>
                  </a:cubicBezTo>
                  <a:cubicBezTo>
                    <a:pt x="385391" y="350962"/>
                    <a:pt x="340024" y="362104"/>
                    <a:pt x="417997" y="346510"/>
                  </a:cubicBezTo>
                  <a:cubicBezTo>
                    <a:pt x="427622" y="336885"/>
                    <a:pt x="436416" y="326348"/>
                    <a:pt x="446873" y="317634"/>
                  </a:cubicBezTo>
                  <a:cubicBezTo>
                    <a:pt x="455760" y="310228"/>
                    <a:pt x="467569" y="306564"/>
                    <a:pt x="475749" y="298384"/>
                  </a:cubicBezTo>
                  <a:cubicBezTo>
                    <a:pt x="487092" y="287041"/>
                    <a:pt x="493281" y="271226"/>
                    <a:pt x="504624" y="259883"/>
                  </a:cubicBezTo>
                  <a:cubicBezTo>
                    <a:pt x="512804" y="251703"/>
                    <a:pt x="524613" y="248038"/>
                    <a:pt x="533500" y="240632"/>
                  </a:cubicBezTo>
                  <a:cubicBezTo>
                    <a:pt x="617443" y="170679"/>
                    <a:pt x="499958" y="254964"/>
                    <a:pt x="600877" y="182880"/>
                  </a:cubicBezTo>
                  <a:cubicBezTo>
                    <a:pt x="610290" y="176156"/>
                    <a:pt x="618881" y="167583"/>
                    <a:pt x="629753" y="163630"/>
                  </a:cubicBezTo>
                  <a:cubicBezTo>
                    <a:pt x="654617" y="154588"/>
                    <a:pt x="681655" y="152745"/>
                    <a:pt x="706755" y="144379"/>
                  </a:cubicBezTo>
                  <a:lnTo>
                    <a:pt x="764506" y="125129"/>
                  </a:lnTo>
                  <a:lnTo>
                    <a:pt x="793382" y="115504"/>
                  </a:lnTo>
                  <a:cubicBezTo>
                    <a:pt x="808164" y="93331"/>
                    <a:pt x="810514" y="77003"/>
                    <a:pt x="841509" y="77003"/>
                  </a:cubicBezTo>
                  <a:cubicBezTo>
                    <a:pt x="851655" y="77003"/>
                    <a:pt x="860759" y="83420"/>
                    <a:pt x="870384" y="86628"/>
                  </a:cubicBezTo>
                  <a:cubicBezTo>
                    <a:pt x="896051" y="83420"/>
                    <a:pt x="922430" y="83809"/>
                    <a:pt x="947386" y="77003"/>
                  </a:cubicBezTo>
                  <a:cubicBezTo>
                    <a:pt x="958547" y="73959"/>
                    <a:pt x="967375" y="65158"/>
                    <a:pt x="976262" y="57752"/>
                  </a:cubicBezTo>
                  <a:cubicBezTo>
                    <a:pt x="1004054" y="34592"/>
                    <a:pt x="1005460" y="28393"/>
                    <a:pt x="1024389" y="0"/>
                  </a:cubicBezTo>
                  <a:cubicBezTo>
                    <a:pt x="1036646" y="18387"/>
                    <a:pt x="1051050" y="34506"/>
                    <a:pt x="1053264" y="57752"/>
                  </a:cubicBezTo>
                  <a:cubicBezTo>
                    <a:pt x="1072087" y="255391"/>
                    <a:pt x="1029095" y="180313"/>
                    <a:pt x="1082140" y="259883"/>
                  </a:cubicBezTo>
                  <a:cubicBezTo>
                    <a:pt x="1057817" y="332853"/>
                    <a:pt x="1075065" y="301401"/>
                    <a:pt x="1034014" y="356135"/>
                  </a:cubicBezTo>
                  <a:cubicBezTo>
                    <a:pt x="1027597" y="375386"/>
                    <a:pt x="1029112" y="399538"/>
                    <a:pt x="1014763" y="413887"/>
                  </a:cubicBezTo>
                  <a:cubicBezTo>
                    <a:pt x="993477" y="435173"/>
                    <a:pt x="983812" y="448613"/>
                    <a:pt x="957012" y="462013"/>
                  </a:cubicBezTo>
                  <a:cubicBezTo>
                    <a:pt x="947937" y="466550"/>
                    <a:pt x="937761" y="468430"/>
                    <a:pt x="928136" y="471638"/>
                  </a:cubicBezTo>
                  <a:lnTo>
                    <a:pt x="302494" y="462013"/>
                  </a:lnTo>
                  <a:cubicBezTo>
                    <a:pt x="282986" y="461463"/>
                    <a:pt x="264247" y="453061"/>
                    <a:pt x="244742" y="452388"/>
                  </a:cubicBezTo>
                  <a:cubicBezTo>
                    <a:pt x="170992" y="449845"/>
                    <a:pt x="28174" y="431533"/>
                    <a:pt x="4111" y="423512"/>
                  </a:cubicBezTo>
                  <a:close/>
                </a:path>
              </a:pathLst>
            </a:custGeom>
            <a:solidFill>
              <a:srgbClr val="FBCC4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19EC359-D0A6-489F-B71A-CD493F9BA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35" y="1074784"/>
            <a:ext cx="907462" cy="28440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F27139F-4FF4-4F44-953A-D8C9A9F33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97" y="1188546"/>
            <a:ext cx="907462" cy="28440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3BC8A4-9AC0-4D85-9039-40B352722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09" y="1212368"/>
            <a:ext cx="546643" cy="28440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ED03FD1-600F-4F42-BE04-54C09FA00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11" y="1188546"/>
            <a:ext cx="907462" cy="28440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E004EE4-84DA-40D2-B51D-9D6588285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70" y="1189819"/>
            <a:ext cx="907462" cy="28440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8CCC76-EC9D-456C-8296-5556B48CB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6242" y="1416071"/>
            <a:ext cx="404080" cy="28440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FEE625F-3BB6-4696-AB26-5D0964822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73" y="1387229"/>
            <a:ext cx="583132" cy="28440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E256C1-0116-4847-80A3-A50532233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57" y="1416070"/>
            <a:ext cx="838601" cy="26282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25CE0DC-5768-4C51-A85C-42705A9C9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/>
          <a:stretch/>
        </p:blipFill>
        <p:spPr>
          <a:xfrm>
            <a:off x="1955289" y="2713907"/>
            <a:ext cx="3279211" cy="16119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9997A20-66AE-4D07-AC93-351668F89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92" y="1074784"/>
            <a:ext cx="907462" cy="28440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6E11AFC-2331-4C36-B1E5-29D867F9C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54" y="1188546"/>
            <a:ext cx="907462" cy="28440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F79CECA-1076-484D-8811-A15DDFF7E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66" y="1212368"/>
            <a:ext cx="546643" cy="28440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17B87E5-2C45-468D-89DA-AA8E57B72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68" y="1188546"/>
            <a:ext cx="907462" cy="28440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AD08F0F-A896-4DFB-B376-3BB1DAD6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27" y="1189819"/>
            <a:ext cx="907462" cy="284405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8EE9897-271C-41F5-8A53-B5028FE58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8899" y="1416071"/>
            <a:ext cx="404080" cy="28440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124256D-BE10-432B-AC43-DBBB2781C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14" y="1416070"/>
            <a:ext cx="838601" cy="26282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C154451-B760-4550-9DFB-04CBED4DB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"/>
          <a:stretch/>
        </p:blipFill>
        <p:spPr>
          <a:xfrm>
            <a:off x="3423419" y="2712320"/>
            <a:ext cx="3944845" cy="161193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4E2578-B9F0-49F2-8434-A6E9A9821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5687436" y="3114648"/>
            <a:ext cx="600886" cy="9956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920A063-15DC-4776-B579-6BB258A66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4793366" y="3146956"/>
            <a:ext cx="600886" cy="9956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164B694-33A0-4895-B7C8-21B780EA1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3" r="-1" b="19920"/>
          <a:stretch/>
        </p:blipFill>
        <p:spPr>
          <a:xfrm>
            <a:off x="2324850" y="3183346"/>
            <a:ext cx="600886" cy="995688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1FE31160-604F-4823-8884-FD2A6423385D}"/>
              </a:ext>
            </a:extLst>
          </p:cNvPr>
          <p:cNvSpPr/>
          <p:nvPr/>
        </p:nvSpPr>
        <p:spPr>
          <a:xfrm>
            <a:off x="5799786" y="2460336"/>
            <a:ext cx="213027" cy="201534"/>
          </a:xfrm>
          <a:custGeom>
            <a:avLst/>
            <a:gdLst>
              <a:gd name="connsiteX0" fmla="*/ 4111 w 1082140"/>
              <a:gd name="connsiteY0" fmla="*/ 423512 h 471638"/>
              <a:gd name="connsiteX1" fmla="*/ 100363 w 1082140"/>
              <a:gd name="connsiteY1" fmla="*/ 404262 h 471638"/>
              <a:gd name="connsiteX2" fmla="*/ 283243 w 1082140"/>
              <a:gd name="connsiteY2" fmla="*/ 385011 h 471638"/>
              <a:gd name="connsiteX3" fmla="*/ 417997 w 1082140"/>
              <a:gd name="connsiteY3" fmla="*/ 346510 h 471638"/>
              <a:gd name="connsiteX4" fmla="*/ 446873 w 1082140"/>
              <a:gd name="connsiteY4" fmla="*/ 317634 h 471638"/>
              <a:gd name="connsiteX5" fmla="*/ 475749 w 1082140"/>
              <a:gd name="connsiteY5" fmla="*/ 298384 h 471638"/>
              <a:gd name="connsiteX6" fmla="*/ 504624 w 1082140"/>
              <a:gd name="connsiteY6" fmla="*/ 259883 h 471638"/>
              <a:gd name="connsiteX7" fmla="*/ 533500 w 1082140"/>
              <a:gd name="connsiteY7" fmla="*/ 240632 h 471638"/>
              <a:gd name="connsiteX8" fmla="*/ 600877 w 1082140"/>
              <a:gd name="connsiteY8" fmla="*/ 182880 h 471638"/>
              <a:gd name="connsiteX9" fmla="*/ 629753 w 1082140"/>
              <a:gd name="connsiteY9" fmla="*/ 163630 h 471638"/>
              <a:gd name="connsiteX10" fmla="*/ 706755 w 1082140"/>
              <a:gd name="connsiteY10" fmla="*/ 144379 h 471638"/>
              <a:gd name="connsiteX11" fmla="*/ 764506 w 1082140"/>
              <a:gd name="connsiteY11" fmla="*/ 125129 h 471638"/>
              <a:gd name="connsiteX12" fmla="*/ 793382 w 1082140"/>
              <a:gd name="connsiteY12" fmla="*/ 115504 h 471638"/>
              <a:gd name="connsiteX13" fmla="*/ 841509 w 1082140"/>
              <a:gd name="connsiteY13" fmla="*/ 77003 h 471638"/>
              <a:gd name="connsiteX14" fmla="*/ 870384 w 1082140"/>
              <a:gd name="connsiteY14" fmla="*/ 86628 h 471638"/>
              <a:gd name="connsiteX15" fmla="*/ 947386 w 1082140"/>
              <a:gd name="connsiteY15" fmla="*/ 77003 h 471638"/>
              <a:gd name="connsiteX16" fmla="*/ 976262 w 1082140"/>
              <a:gd name="connsiteY16" fmla="*/ 57752 h 471638"/>
              <a:gd name="connsiteX17" fmla="*/ 1024389 w 1082140"/>
              <a:gd name="connsiteY17" fmla="*/ 0 h 471638"/>
              <a:gd name="connsiteX18" fmla="*/ 1053264 w 1082140"/>
              <a:gd name="connsiteY18" fmla="*/ 57752 h 471638"/>
              <a:gd name="connsiteX19" fmla="*/ 1082140 w 1082140"/>
              <a:gd name="connsiteY19" fmla="*/ 259883 h 471638"/>
              <a:gd name="connsiteX20" fmla="*/ 1034014 w 1082140"/>
              <a:gd name="connsiteY20" fmla="*/ 356135 h 471638"/>
              <a:gd name="connsiteX21" fmla="*/ 1014763 w 1082140"/>
              <a:gd name="connsiteY21" fmla="*/ 413887 h 471638"/>
              <a:gd name="connsiteX22" fmla="*/ 957012 w 1082140"/>
              <a:gd name="connsiteY22" fmla="*/ 462013 h 471638"/>
              <a:gd name="connsiteX23" fmla="*/ 928136 w 1082140"/>
              <a:gd name="connsiteY23" fmla="*/ 471638 h 471638"/>
              <a:gd name="connsiteX24" fmla="*/ 302494 w 1082140"/>
              <a:gd name="connsiteY24" fmla="*/ 462013 h 471638"/>
              <a:gd name="connsiteX25" fmla="*/ 244742 w 1082140"/>
              <a:gd name="connsiteY25" fmla="*/ 452388 h 471638"/>
              <a:gd name="connsiteX26" fmla="*/ 4111 w 1082140"/>
              <a:gd name="connsiteY26" fmla="*/ 423512 h 47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82140" h="471638">
                <a:moveTo>
                  <a:pt x="4111" y="423512"/>
                </a:moveTo>
                <a:cubicBezTo>
                  <a:pt x="-19952" y="415491"/>
                  <a:pt x="68089" y="409641"/>
                  <a:pt x="100363" y="404262"/>
                </a:cubicBezTo>
                <a:cubicBezTo>
                  <a:pt x="150853" y="395847"/>
                  <a:pt x="236101" y="389296"/>
                  <a:pt x="283243" y="385011"/>
                </a:cubicBezTo>
                <a:cubicBezTo>
                  <a:pt x="385391" y="350962"/>
                  <a:pt x="340024" y="362104"/>
                  <a:pt x="417997" y="346510"/>
                </a:cubicBezTo>
                <a:cubicBezTo>
                  <a:pt x="427622" y="336885"/>
                  <a:pt x="436416" y="326348"/>
                  <a:pt x="446873" y="317634"/>
                </a:cubicBezTo>
                <a:cubicBezTo>
                  <a:pt x="455760" y="310228"/>
                  <a:pt x="467569" y="306564"/>
                  <a:pt x="475749" y="298384"/>
                </a:cubicBezTo>
                <a:cubicBezTo>
                  <a:pt x="487092" y="287041"/>
                  <a:pt x="493281" y="271226"/>
                  <a:pt x="504624" y="259883"/>
                </a:cubicBezTo>
                <a:cubicBezTo>
                  <a:pt x="512804" y="251703"/>
                  <a:pt x="524613" y="248038"/>
                  <a:pt x="533500" y="240632"/>
                </a:cubicBezTo>
                <a:cubicBezTo>
                  <a:pt x="617443" y="170679"/>
                  <a:pt x="499958" y="254964"/>
                  <a:pt x="600877" y="182880"/>
                </a:cubicBezTo>
                <a:cubicBezTo>
                  <a:pt x="610290" y="176156"/>
                  <a:pt x="618881" y="167583"/>
                  <a:pt x="629753" y="163630"/>
                </a:cubicBezTo>
                <a:cubicBezTo>
                  <a:pt x="654617" y="154588"/>
                  <a:pt x="681655" y="152745"/>
                  <a:pt x="706755" y="144379"/>
                </a:cubicBezTo>
                <a:lnTo>
                  <a:pt x="764506" y="125129"/>
                </a:lnTo>
                <a:lnTo>
                  <a:pt x="793382" y="115504"/>
                </a:lnTo>
                <a:cubicBezTo>
                  <a:pt x="808164" y="93331"/>
                  <a:pt x="810514" y="77003"/>
                  <a:pt x="841509" y="77003"/>
                </a:cubicBezTo>
                <a:cubicBezTo>
                  <a:pt x="851655" y="77003"/>
                  <a:pt x="860759" y="83420"/>
                  <a:pt x="870384" y="86628"/>
                </a:cubicBezTo>
                <a:cubicBezTo>
                  <a:pt x="896051" y="83420"/>
                  <a:pt x="922430" y="83809"/>
                  <a:pt x="947386" y="77003"/>
                </a:cubicBezTo>
                <a:cubicBezTo>
                  <a:pt x="958547" y="73959"/>
                  <a:pt x="967375" y="65158"/>
                  <a:pt x="976262" y="57752"/>
                </a:cubicBezTo>
                <a:cubicBezTo>
                  <a:pt x="1004054" y="34592"/>
                  <a:pt x="1005460" y="28393"/>
                  <a:pt x="1024389" y="0"/>
                </a:cubicBezTo>
                <a:cubicBezTo>
                  <a:pt x="1036646" y="18387"/>
                  <a:pt x="1051050" y="34506"/>
                  <a:pt x="1053264" y="57752"/>
                </a:cubicBezTo>
                <a:cubicBezTo>
                  <a:pt x="1072087" y="255391"/>
                  <a:pt x="1029095" y="180313"/>
                  <a:pt x="1082140" y="259883"/>
                </a:cubicBezTo>
                <a:cubicBezTo>
                  <a:pt x="1057817" y="332853"/>
                  <a:pt x="1075065" y="301401"/>
                  <a:pt x="1034014" y="356135"/>
                </a:cubicBezTo>
                <a:cubicBezTo>
                  <a:pt x="1027597" y="375386"/>
                  <a:pt x="1029112" y="399538"/>
                  <a:pt x="1014763" y="413887"/>
                </a:cubicBezTo>
                <a:cubicBezTo>
                  <a:pt x="993477" y="435173"/>
                  <a:pt x="983812" y="448613"/>
                  <a:pt x="957012" y="462013"/>
                </a:cubicBezTo>
                <a:cubicBezTo>
                  <a:pt x="947937" y="466550"/>
                  <a:pt x="937761" y="468430"/>
                  <a:pt x="928136" y="471638"/>
                </a:cubicBezTo>
                <a:lnTo>
                  <a:pt x="302494" y="462013"/>
                </a:lnTo>
                <a:cubicBezTo>
                  <a:pt x="282986" y="461463"/>
                  <a:pt x="264247" y="453061"/>
                  <a:pt x="244742" y="452388"/>
                </a:cubicBezTo>
                <a:cubicBezTo>
                  <a:pt x="170992" y="449845"/>
                  <a:pt x="28174" y="431533"/>
                  <a:pt x="4111" y="423512"/>
                </a:cubicBezTo>
                <a:close/>
              </a:path>
            </a:pathLst>
          </a:custGeom>
          <a:solidFill>
            <a:srgbClr val="FBCC4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C12770B-D100-BFE2-BA4E-12A02FB8331B}"/>
              </a:ext>
            </a:extLst>
          </p:cNvPr>
          <p:cNvSpPr/>
          <p:nvPr/>
        </p:nvSpPr>
        <p:spPr>
          <a:xfrm>
            <a:off x="7405842" y="3844259"/>
            <a:ext cx="3884281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1200"/>
              </a:spcBef>
              <a:defRPr/>
            </a:pPr>
            <a:r>
              <a:rPr lang="en-US" sz="2000" dirty="0"/>
              <a:t>Amount of surface fuel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4DB1578-80BE-5159-E556-530D3573E186}"/>
              </a:ext>
            </a:extLst>
          </p:cNvPr>
          <p:cNvSpPr/>
          <p:nvPr/>
        </p:nvSpPr>
        <p:spPr>
          <a:xfrm>
            <a:off x="6821721" y="1685794"/>
            <a:ext cx="5370279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1200"/>
              </a:spcBef>
              <a:defRPr/>
            </a:pPr>
            <a:r>
              <a:rPr lang="en-US" sz="2000" dirty="0"/>
              <a:t>Amount and compactness of crown fuel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7875F36-B027-9183-E911-91321C6DE6AD}"/>
              </a:ext>
            </a:extLst>
          </p:cNvPr>
          <p:cNvCxnSpPr>
            <a:cxnSpLocks/>
          </p:cNvCxnSpPr>
          <p:nvPr/>
        </p:nvCxnSpPr>
        <p:spPr>
          <a:xfrm flipV="1">
            <a:off x="7828929" y="2568254"/>
            <a:ext cx="0" cy="112177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57F7509-FD5B-01CC-F4F5-91F00B544729}"/>
              </a:ext>
            </a:extLst>
          </p:cNvPr>
          <p:cNvSpPr/>
          <p:nvPr/>
        </p:nvSpPr>
        <p:spPr>
          <a:xfrm>
            <a:off x="7902933" y="2858140"/>
            <a:ext cx="3884281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1200"/>
              </a:spcBef>
              <a:defRPr/>
            </a:pPr>
            <a:r>
              <a:rPr lang="en-US" sz="2000" dirty="0"/>
              <a:t>Crown base height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C3CE95-F0B2-A528-90D4-035F1BB25A62}"/>
              </a:ext>
            </a:extLst>
          </p:cNvPr>
          <p:cNvGrpSpPr/>
          <p:nvPr/>
        </p:nvGrpSpPr>
        <p:grpSpPr>
          <a:xfrm>
            <a:off x="3201729" y="4628505"/>
            <a:ext cx="7006916" cy="1849197"/>
            <a:chOff x="1765946" y="4912957"/>
            <a:chExt cx="7006916" cy="1849197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F285EEA-3116-2D60-49CB-4F68A3DBA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0" r="19634"/>
            <a:stretch/>
          </p:blipFill>
          <p:spPr>
            <a:xfrm>
              <a:off x="1765946" y="4958347"/>
              <a:ext cx="1493381" cy="179330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936B4634-6D87-4E8B-97DC-ECE987CFC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266"/>
            <a:stretch/>
          </p:blipFill>
          <p:spPr>
            <a:xfrm>
              <a:off x="3523151" y="4912957"/>
              <a:ext cx="1560326" cy="1824515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AE92CE16-A510-4FC4-9D0F-DFDAECE72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936"/>
            <a:stretch/>
          </p:blipFill>
          <p:spPr>
            <a:xfrm>
              <a:off x="5353102" y="4932412"/>
              <a:ext cx="1671995" cy="1823275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60EB7E9-0FB5-40CE-8749-E85FC303FE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91"/>
            <a:stretch/>
          </p:blipFill>
          <p:spPr bwMode="auto">
            <a:xfrm>
              <a:off x="7279481" y="4942435"/>
              <a:ext cx="1493381" cy="1819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587120-58B1-9D6D-A2F1-3A0684906EB7}"/>
              </a:ext>
            </a:extLst>
          </p:cNvPr>
          <p:cNvGrpSpPr/>
          <p:nvPr/>
        </p:nvGrpSpPr>
        <p:grpSpPr>
          <a:xfrm>
            <a:off x="73527" y="4497797"/>
            <a:ext cx="8543249" cy="2088694"/>
            <a:chOff x="73527" y="4497797"/>
            <a:chExt cx="8543249" cy="208869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34FEF2A-5DCB-076A-3E49-2B162C77AAA1}"/>
                </a:ext>
              </a:extLst>
            </p:cNvPr>
            <p:cNvSpPr txBox="1"/>
            <p:nvPr/>
          </p:nvSpPr>
          <p:spPr>
            <a:xfrm>
              <a:off x="73527" y="4854654"/>
              <a:ext cx="2905728" cy="117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DD97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Fuels are the hazard </a:t>
              </a:r>
              <a:r>
                <a:rPr lang="en-US" sz="2800" b="1" dirty="0">
                  <a:solidFill>
                    <a:srgbClr val="FDD97F"/>
                  </a:solidFill>
                  <a:latin typeface="Calibri"/>
                </a:rPr>
                <a:t>(potential source of harm)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ounded Rectangle 25">
              <a:extLst>
                <a:ext uri="{FF2B5EF4-FFF2-40B4-BE49-F238E27FC236}">
                  <a16:creationId xmlns:a16="http://schemas.microsoft.com/office/drawing/2014/main" id="{97534F75-AE0E-B4C6-82F5-46A39DFA3BC5}"/>
                </a:ext>
              </a:extLst>
            </p:cNvPr>
            <p:cNvSpPr/>
            <p:nvPr/>
          </p:nvSpPr>
          <p:spPr>
            <a:xfrm>
              <a:off x="2977976" y="4497797"/>
              <a:ext cx="5638800" cy="2088694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66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5251FB-3D82-851B-B3FA-2EE9AD6CEFE2}"/>
              </a:ext>
            </a:extLst>
          </p:cNvPr>
          <p:cNvSpPr/>
          <p:nvPr/>
        </p:nvSpPr>
        <p:spPr>
          <a:xfrm>
            <a:off x="6653" y="696705"/>
            <a:ext cx="12212527" cy="618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740087" y="642235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4ED1-DDE2-430F-B619-EE3CD0520E2A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039A0F4F-3065-48D4-97A2-2CDA2FE4D68B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intensity dictates suppression effectiveness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C3ED1-2BF3-455C-AE9F-FA95149C2826}"/>
              </a:ext>
            </a:extLst>
          </p:cNvPr>
          <p:cNvSpPr/>
          <p:nvPr/>
        </p:nvSpPr>
        <p:spPr>
          <a:xfrm>
            <a:off x="0" y="885823"/>
            <a:ext cx="2514600" cy="192882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A0F5B-1F1B-47F5-B1BF-AB895E696401}"/>
              </a:ext>
            </a:extLst>
          </p:cNvPr>
          <p:cNvSpPr/>
          <p:nvPr/>
        </p:nvSpPr>
        <p:spPr>
          <a:xfrm>
            <a:off x="0" y="1062043"/>
            <a:ext cx="2411501" cy="20005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Crown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73B027-49F7-41DA-81F7-76DAB2AFC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137" y="1912816"/>
            <a:ext cx="8448675" cy="4732559"/>
          </a:xfrm>
          <a:prstGeom prst="rect">
            <a:avLst/>
          </a:prstGeom>
        </p:spPr>
      </p:pic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BA2DB42C-CBD9-470E-ADEF-6699E81CE66C}"/>
              </a:ext>
            </a:extLst>
          </p:cNvPr>
          <p:cNvSpPr/>
          <p:nvPr/>
        </p:nvSpPr>
        <p:spPr>
          <a:xfrm>
            <a:off x="6132829" y="4348940"/>
            <a:ext cx="5638800" cy="2286000"/>
          </a:xfrm>
          <a:prstGeom prst="roundRect">
            <a:avLst/>
          </a:prstGeom>
          <a:noFill/>
          <a:ln w="76200">
            <a:solidFill>
              <a:srgbClr val="F58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E04AD5DF-659E-4F53-BDBA-A39DD6358C8C}"/>
              </a:ext>
            </a:extLst>
          </p:cNvPr>
          <p:cNvSpPr/>
          <p:nvPr/>
        </p:nvSpPr>
        <p:spPr>
          <a:xfrm>
            <a:off x="3084829" y="4348940"/>
            <a:ext cx="2625748" cy="22860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8E08FF77-302C-4327-BD20-71B83D467021}"/>
              </a:ext>
            </a:extLst>
          </p:cNvPr>
          <p:cNvSpPr/>
          <p:nvPr/>
        </p:nvSpPr>
        <p:spPr>
          <a:xfrm>
            <a:off x="6132829" y="1981535"/>
            <a:ext cx="5638800" cy="22860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F62D88E1-58E7-48DF-88EB-042E500D35AD}"/>
              </a:ext>
            </a:extLst>
          </p:cNvPr>
          <p:cNvSpPr/>
          <p:nvPr/>
        </p:nvSpPr>
        <p:spPr>
          <a:xfrm>
            <a:off x="3126081" y="1980548"/>
            <a:ext cx="2625748" cy="2286000"/>
          </a:xfrm>
          <a:prstGeom prst="round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7A327F-2E7A-4886-89CA-D9FBC60F0FAA}"/>
              </a:ext>
            </a:extLst>
          </p:cNvPr>
          <p:cNvSpPr/>
          <p:nvPr/>
        </p:nvSpPr>
        <p:spPr>
          <a:xfrm>
            <a:off x="457200" y="1214443"/>
            <a:ext cx="3048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99EDBC-D118-438B-9ABA-972C887588AB}"/>
              </a:ext>
            </a:extLst>
          </p:cNvPr>
          <p:cNvSpPr/>
          <p:nvPr/>
        </p:nvSpPr>
        <p:spPr>
          <a:xfrm>
            <a:off x="457200" y="1615144"/>
            <a:ext cx="304800" cy="228600"/>
          </a:xfrm>
          <a:prstGeom prst="rect">
            <a:avLst/>
          </a:prstGeom>
          <a:solidFill>
            <a:srgbClr val="FCD46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85B3FE-BB96-40AF-9D94-C71FB8D436D2}"/>
              </a:ext>
            </a:extLst>
          </p:cNvPr>
          <p:cNvSpPr/>
          <p:nvPr/>
        </p:nvSpPr>
        <p:spPr>
          <a:xfrm>
            <a:off x="457200" y="2062317"/>
            <a:ext cx="304800" cy="228600"/>
          </a:xfrm>
          <a:prstGeom prst="rect">
            <a:avLst/>
          </a:prstGeom>
          <a:solidFill>
            <a:srgbClr val="E5791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F11433-0231-E2D1-C560-61992A19FC43}"/>
              </a:ext>
            </a:extLst>
          </p:cNvPr>
          <p:cNvGrpSpPr/>
          <p:nvPr/>
        </p:nvGrpSpPr>
        <p:grpSpPr>
          <a:xfrm>
            <a:off x="-76282" y="3819134"/>
            <a:ext cx="3161111" cy="1340135"/>
            <a:chOff x="-143451" y="3401946"/>
            <a:chExt cx="3161111" cy="134013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75CBAEB-CD95-9B20-8476-1B38495C18C0}"/>
                </a:ext>
              </a:extLst>
            </p:cNvPr>
            <p:cNvCxnSpPr/>
            <p:nvPr/>
          </p:nvCxnSpPr>
          <p:spPr>
            <a:xfrm>
              <a:off x="228600" y="3885213"/>
              <a:ext cx="2789060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8FA0F5B-1F1B-47F5-B1BF-AB895E696401}"/>
                </a:ext>
              </a:extLst>
            </p:cNvPr>
            <p:cNvSpPr/>
            <p:nvPr/>
          </p:nvSpPr>
          <p:spPr>
            <a:xfrm>
              <a:off x="-134338" y="3401946"/>
              <a:ext cx="3124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Suppression success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FA0F5B-1F1B-47F5-B1BF-AB895E696401}"/>
                </a:ext>
              </a:extLst>
            </p:cNvPr>
            <p:cNvSpPr/>
            <p:nvPr/>
          </p:nvSpPr>
          <p:spPr>
            <a:xfrm>
              <a:off x="-143451" y="4049584"/>
              <a:ext cx="3124200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Suppression failures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E6BEA8B-6E3C-C999-4F7D-AAC7C0CEDA97}"/>
              </a:ext>
            </a:extLst>
          </p:cNvPr>
          <p:cNvSpPr/>
          <p:nvPr/>
        </p:nvSpPr>
        <p:spPr>
          <a:xfrm>
            <a:off x="9351714" y="3337521"/>
            <a:ext cx="2147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Threshold for ground crew effectiveness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D7C338-C3A4-B3F6-EF93-DF58F0C75E78}"/>
              </a:ext>
            </a:extLst>
          </p:cNvPr>
          <p:cNvSpPr/>
          <p:nvPr/>
        </p:nvSpPr>
        <p:spPr>
          <a:xfrm>
            <a:off x="3386665" y="5634024"/>
            <a:ext cx="2179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Threshold for airtanker effectiveness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893294-4578-D1A7-180D-F2A1043E3EFF}"/>
              </a:ext>
            </a:extLst>
          </p:cNvPr>
          <p:cNvSpPr txBox="1"/>
          <p:nvPr/>
        </p:nvSpPr>
        <p:spPr>
          <a:xfrm>
            <a:off x="5565702" y="834570"/>
            <a:ext cx="3927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FDD9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= h w r</a:t>
            </a:r>
          </a:p>
        </p:txBody>
      </p:sp>
    </p:spTree>
    <p:extLst>
      <p:ext uri="{BB962C8B-B14F-4D97-AF65-F5344CB8AC3E}">
        <p14:creationId xmlns:p14="http://schemas.microsoft.com/office/powerpoint/2010/main" val="4386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C4C4FFE-67B1-9CDB-D81F-0174F514A245}"/>
              </a:ext>
            </a:extLst>
          </p:cNvPr>
          <p:cNvSpPr/>
          <p:nvPr/>
        </p:nvSpPr>
        <p:spPr>
          <a:xfrm>
            <a:off x="6627403" y="1058886"/>
            <a:ext cx="4027263" cy="885825"/>
          </a:xfrm>
          <a:prstGeom prst="roundRect">
            <a:avLst>
              <a:gd name="adj" fmla="val 112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485C20-D338-58C6-6304-E6F3A3A560D0}"/>
              </a:ext>
            </a:extLst>
          </p:cNvPr>
          <p:cNvSpPr/>
          <p:nvPr/>
        </p:nvSpPr>
        <p:spPr>
          <a:xfrm>
            <a:off x="1603474" y="1084228"/>
            <a:ext cx="3751071" cy="885825"/>
          </a:xfrm>
          <a:prstGeom prst="roundRect">
            <a:avLst>
              <a:gd name="adj" fmla="val 112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CFB227-AD0C-4A0C-92A2-0D97D6588A87}"/>
              </a:ext>
            </a:extLst>
          </p:cNvPr>
          <p:cNvSpPr txBox="1"/>
          <p:nvPr/>
        </p:nvSpPr>
        <p:spPr>
          <a:xfrm>
            <a:off x="11740087" y="6422354"/>
            <a:ext cx="47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4ED1-DDE2-430F-B619-EE3CD0520E2A}"/>
              </a:ext>
            </a:extLst>
          </p:cNvPr>
          <p:cNvSpPr/>
          <p:nvPr/>
        </p:nvSpPr>
        <p:spPr>
          <a:xfrm>
            <a:off x="0" y="0"/>
            <a:ext cx="12192000" cy="885825"/>
          </a:xfrm>
          <a:prstGeom prst="rect">
            <a:avLst/>
          </a:prstGeom>
          <a:solidFill>
            <a:srgbClr val="B1A99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039A0F4F-3065-48D4-97A2-2CDA2FE4D68B}"/>
              </a:ext>
            </a:extLst>
          </p:cNvPr>
          <p:cNvSpPr txBox="1"/>
          <p:nvPr/>
        </p:nvSpPr>
        <p:spPr>
          <a:xfrm>
            <a:off x="306008" y="1197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can we expect fires? Fixed versus variable factors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BBA13-FDA0-4FF6-990D-980C5ABD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001" y="2133709"/>
            <a:ext cx="3261641" cy="2775762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45D2C8C0-0F88-40A5-8162-401128927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354" y="1247884"/>
            <a:ext cx="3565098" cy="66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aseline="30000" dirty="0">
                <a:solidFill>
                  <a:schemeClr val="bg1"/>
                </a:solidFill>
                <a:latin typeface="+mn-lt"/>
              </a:rPr>
              <a:t>There are things we can know for today, the next several days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E216DB-2EF3-41D0-A226-DDC3E5FBAAC5}"/>
              </a:ext>
            </a:extLst>
          </p:cNvPr>
          <p:cNvSpPr/>
          <p:nvPr/>
        </p:nvSpPr>
        <p:spPr>
          <a:xfrm>
            <a:off x="1646154" y="4979125"/>
            <a:ext cx="4658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Fuel moisture (availability)</a:t>
            </a:r>
          </a:p>
          <a:p>
            <a:pPr marL="45720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Wind speed, direction </a:t>
            </a:r>
          </a:p>
          <a:p>
            <a:pPr marL="45720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Ignition agents</a:t>
            </a:r>
          </a:p>
          <a:p>
            <a:pPr marL="171450"/>
            <a:endParaRPr lang="en-US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45720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CDB67A55-B2C6-490A-9F3C-02B08C61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244" y="1255591"/>
            <a:ext cx="4110422" cy="66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aseline="30000" dirty="0">
                <a:solidFill>
                  <a:schemeClr val="bg1"/>
                </a:solidFill>
                <a:latin typeface="+mn-lt"/>
              </a:rPr>
              <a:t>There are things we can know for this season, the next several seasons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8AC76D-6F4D-428E-8528-E46B30FB0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402" y="2110745"/>
            <a:ext cx="3288106" cy="28128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A330A8-6C0C-4397-9230-28FD08085DAA}"/>
              </a:ext>
            </a:extLst>
          </p:cNvPr>
          <p:cNvSpPr/>
          <p:nvPr/>
        </p:nvSpPr>
        <p:spPr>
          <a:xfrm>
            <a:off x="6830310" y="5016843"/>
            <a:ext cx="4275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What burns, w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here it is (fuel)</a:t>
            </a:r>
          </a:p>
          <a:p>
            <a:pPr marL="45720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Operational capabilities</a:t>
            </a:r>
          </a:p>
          <a:p>
            <a:pPr marL="45720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Location of values (receptors)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8C2F36-C7F4-4321-BC06-260AD9788D05}"/>
              </a:ext>
            </a:extLst>
          </p:cNvPr>
          <p:cNvSpPr/>
          <p:nvPr/>
        </p:nvSpPr>
        <p:spPr>
          <a:xfrm>
            <a:off x="989538" y="6052166"/>
            <a:ext cx="465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ctr"/>
            <a:r>
              <a:rPr lang="en-US" b="1" dirty="0">
                <a:solidFill>
                  <a:srgbClr val="F4D49A"/>
                </a:solidFill>
                <a:effectLst/>
                <a:ea typeface="Times New Roman" panose="02020603050405020304" pitchFamily="18" charset="0"/>
              </a:rPr>
              <a:t>Highly variable within a fire season</a:t>
            </a:r>
          </a:p>
          <a:p>
            <a:pPr marL="171450" algn="ctr"/>
            <a:r>
              <a:rPr lang="en-US" b="1" dirty="0">
                <a:solidFill>
                  <a:srgbClr val="F4D49A"/>
                </a:solidFill>
                <a:ea typeface="Times New Roman" panose="02020603050405020304" pitchFamily="18" charset="0"/>
              </a:rPr>
              <a:t>(lots of predictive uncertainty)</a:t>
            </a:r>
          </a:p>
          <a:p>
            <a:pPr marL="45720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F4D49A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307EB6-D610-45EB-B724-C7CD7C0659C3}"/>
              </a:ext>
            </a:extLst>
          </p:cNvPr>
          <p:cNvSpPr/>
          <p:nvPr/>
        </p:nvSpPr>
        <p:spPr>
          <a:xfrm>
            <a:off x="6173694" y="6052166"/>
            <a:ext cx="465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ctr"/>
            <a:r>
              <a:rPr lang="en-US" b="1" dirty="0">
                <a:solidFill>
                  <a:srgbClr val="F4D49A"/>
                </a:solidFill>
                <a:effectLst/>
                <a:ea typeface="Times New Roman" panose="02020603050405020304" pitchFamily="18" charset="0"/>
              </a:rPr>
              <a:t>Mostly fixed within a fire season </a:t>
            </a:r>
          </a:p>
          <a:p>
            <a:pPr marL="171450" algn="ctr"/>
            <a:r>
              <a:rPr lang="en-US" b="1" dirty="0">
                <a:solidFill>
                  <a:srgbClr val="F4D49A"/>
                </a:solidFill>
                <a:effectLst/>
                <a:ea typeface="Times New Roman" panose="02020603050405020304" pitchFamily="18" charset="0"/>
              </a:rPr>
              <a:t>(lots of certainty)</a:t>
            </a:r>
            <a:endParaRPr lang="en-US" b="1" dirty="0">
              <a:solidFill>
                <a:srgbClr val="F4D49A"/>
              </a:solidFill>
              <a:ea typeface="Times New Roman" panose="02020603050405020304" pitchFamily="18" charset="0"/>
            </a:endParaRPr>
          </a:p>
          <a:p>
            <a:pPr marL="45720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F4D49A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F73C14-D2D7-481C-B60F-405E245C569F}"/>
              </a:ext>
            </a:extLst>
          </p:cNvPr>
          <p:cNvCxnSpPr/>
          <p:nvPr/>
        </p:nvCxnSpPr>
        <p:spPr>
          <a:xfrm>
            <a:off x="6173694" y="1195723"/>
            <a:ext cx="0" cy="5495925"/>
          </a:xfrm>
          <a:prstGeom prst="line">
            <a:avLst/>
          </a:prstGeom>
          <a:ln w="38100">
            <a:solidFill>
              <a:srgbClr val="FDD1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0846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89114</TotalTime>
  <Words>1515</Words>
  <Application>Microsoft Office PowerPoint</Application>
  <PresentationFormat>Widescreen</PresentationFormat>
  <Paragraphs>329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Alberta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Beverly, Jen</dc:creator>
  <cp:lastModifiedBy>Jen Beverly</cp:lastModifiedBy>
  <cp:revision>820</cp:revision>
  <dcterms:created xsi:type="dcterms:W3CDTF">2018-09-21T16:43:04Z</dcterms:created>
  <dcterms:modified xsi:type="dcterms:W3CDTF">2022-07-05T15:03:43Z</dcterms:modified>
</cp:coreProperties>
</file>