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81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8" r:id="rId25"/>
    <p:sldId id="292" r:id="rId26"/>
    <p:sldId id="287" r:id="rId27"/>
    <p:sldId id="290" r:id="rId28"/>
    <p:sldId id="291" r:id="rId29"/>
    <p:sldId id="280" r:id="rId30"/>
    <p:sldId id="293" r:id="rId31"/>
    <p:sldId id="294" r:id="rId32"/>
    <p:sldId id="282" r:id="rId33"/>
    <p:sldId id="286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3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09D5E-94E2-EE4A-A69C-6EE12CCF3C3A}" type="datetimeFigureOut">
              <a:rPr lang="en-US" smtClean="0"/>
              <a:t>21/07/17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FD4C2-8640-FF48-B520-F6F9714B9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44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FD4C2-8640-FF48-B520-F6F9714B93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9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FD4C2-8640-FF48-B520-F6F9714B93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9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FD4C2-8640-FF48-B520-F6F9714B93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FD4C2-8640-FF48-B520-F6F9714B93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5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9AEF-CDDD-ED4A-A17E-EC359E1B802F}" type="datetimeFigureOut">
              <a:rPr lang="en-US" smtClean="0"/>
              <a:t>21/07/17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D0FA6-B8A4-A84A-9398-4CAF4503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4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9AEF-CDDD-ED4A-A17E-EC359E1B802F}" type="datetimeFigureOut">
              <a:rPr lang="en-US" smtClean="0"/>
              <a:t>21/07/17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D0FA6-B8A4-A84A-9398-4CAF4503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78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9AEF-CDDD-ED4A-A17E-EC359E1B802F}" type="datetimeFigureOut">
              <a:rPr lang="en-US" smtClean="0"/>
              <a:t>21/07/17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D0FA6-B8A4-A84A-9398-4CAF4503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4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9AEF-CDDD-ED4A-A17E-EC359E1B802F}" type="datetimeFigureOut">
              <a:rPr lang="en-US" smtClean="0"/>
              <a:t>21/07/17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D0FA6-B8A4-A84A-9398-4CAF4503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78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9AEF-CDDD-ED4A-A17E-EC359E1B802F}" type="datetimeFigureOut">
              <a:rPr lang="en-US" smtClean="0"/>
              <a:t>21/07/17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D0FA6-B8A4-A84A-9398-4CAF4503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88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9AEF-CDDD-ED4A-A17E-EC359E1B802F}" type="datetimeFigureOut">
              <a:rPr lang="en-US" smtClean="0"/>
              <a:t>21/07/17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D0FA6-B8A4-A84A-9398-4CAF4503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51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9AEF-CDDD-ED4A-A17E-EC359E1B802F}" type="datetimeFigureOut">
              <a:rPr lang="en-US" smtClean="0"/>
              <a:t>21/07/17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D0FA6-B8A4-A84A-9398-4CAF4503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11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9AEF-CDDD-ED4A-A17E-EC359E1B802F}" type="datetimeFigureOut">
              <a:rPr lang="en-US" smtClean="0"/>
              <a:t>21/07/17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D0FA6-B8A4-A84A-9398-4CAF4503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29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9AEF-CDDD-ED4A-A17E-EC359E1B802F}" type="datetimeFigureOut">
              <a:rPr lang="en-US" smtClean="0"/>
              <a:t>21/07/17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D0FA6-B8A4-A84A-9398-4CAF4503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09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9AEF-CDDD-ED4A-A17E-EC359E1B802F}" type="datetimeFigureOut">
              <a:rPr lang="en-US" smtClean="0"/>
              <a:t>21/07/17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D0FA6-B8A4-A84A-9398-4CAF4503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4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9AEF-CDDD-ED4A-A17E-EC359E1B802F}" type="datetimeFigureOut">
              <a:rPr lang="en-US" smtClean="0"/>
              <a:t>21/07/17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D0FA6-B8A4-A84A-9398-4CAF4503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03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29AEF-CDDD-ED4A-A17E-EC359E1B802F}" type="datetimeFigureOut">
              <a:rPr lang="en-US" smtClean="0"/>
              <a:t>21/07/17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D0FA6-B8A4-A84A-9398-4CAF4503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0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33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39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22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64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87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71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1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14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02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8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31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9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29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816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45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39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446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8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75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30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3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32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19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2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24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0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5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32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49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56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74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9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7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80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</Words>
  <Application>Microsoft Macintosh PowerPoint</Application>
  <PresentationFormat>On-screen Show (4:3)</PresentationFormat>
  <Paragraphs>4</Paragraphs>
  <Slides>33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School of Computing, University of Leeds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Kristina Vu_x0016_skovic</dc:creator>
  <cp:lastModifiedBy>Kristina Vu_x0016_skovic</cp:lastModifiedBy>
  <cp:revision>40</cp:revision>
  <dcterms:created xsi:type="dcterms:W3CDTF">2015-06-12T19:39:09Z</dcterms:created>
  <dcterms:modified xsi:type="dcterms:W3CDTF">2017-07-21T12:09:25Z</dcterms:modified>
</cp:coreProperties>
</file>